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62" r:id="rId5"/>
    <p:sldId id="278" r:id="rId6"/>
    <p:sldId id="266" r:id="rId7"/>
    <p:sldId id="291" r:id="rId8"/>
    <p:sldId id="284" r:id="rId9"/>
    <p:sldId id="298" r:id="rId10"/>
    <p:sldId id="299" r:id="rId11"/>
    <p:sldId id="276" r:id="rId12"/>
    <p:sldId id="275" r:id="rId13"/>
    <p:sldId id="274" r:id="rId14"/>
    <p:sldId id="279" r:id="rId15"/>
    <p:sldId id="273" r:id="rId16"/>
    <p:sldId id="272" r:id="rId17"/>
    <p:sldId id="280" r:id="rId18"/>
    <p:sldId id="281" r:id="rId19"/>
    <p:sldId id="293" r:id="rId20"/>
    <p:sldId id="283" r:id="rId21"/>
    <p:sldId id="294" r:id="rId22"/>
    <p:sldId id="282" r:id="rId23"/>
    <p:sldId id="269" r:id="rId24"/>
    <p:sldId id="267" r:id="rId25"/>
    <p:sldId id="295" r:id="rId26"/>
    <p:sldId id="285" r:id="rId27"/>
    <p:sldId id="304" r:id="rId28"/>
    <p:sldId id="287" r:id="rId29"/>
    <p:sldId id="301" r:id="rId30"/>
    <p:sldId id="302" r:id="rId31"/>
    <p:sldId id="303" r:id="rId32"/>
    <p:sldId id="288" r:id="rId33"/>
    <p:sldId id="296" r:id="rId34"/>
    <p:sldId id="289" r:id="rId35"/>
    <p:sldId id="290" r:id="rId36"/>
    <p:sldId id="261" r:id="rId37"/>
    <p:sldId id="260" r:id="rId38"/>
    <p:sldId id="259" r:id="rId39"/>
    <p:sldId id="263" r:id="rId40"/>
    <p:sldId id="297" r:id="rId41"/>
    <p:sldId id="292" r:id="rId42"/>
    <p:sldId id="264" r:id="rId43"/>
    <p:sldId id="265" r:id="rId44"/>
    <p:sldId id="270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DE55-5FEF-49AD-B9A3-F2944D7C6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20D7E-A6F3-4DA7-A36D-F14DD1E3B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2A9C1-73F5-4E79-BE61-9F8BEF2B4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2BAC2-A705-46D7-A1C3-5BB790F5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D985-D929-42B2-9036-D7B102F2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A5BC-0D1B-4625-B2DA-25051FB6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97ACB-DE84-42C5-BB42-E534C3301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3E082-5EC2-4CA8-A763-BF389767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2F988-2052-48D7-AB7D-04F4B45D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331EA-FB38-480F-A25B-20F68607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6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CDCA8-AD97-4A59-9E10-22CF3C9D6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C7FE8-E903-4A02-92DF-0ED78287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D0512-F38E-4AF2-A9A3-84823BC1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3C354-5212-4BA0-ABA8-D2A8FF51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81E8-448E-45D7-B17F-E5B295CD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8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F1AF-7DE3-484C-9908-58E5FF2A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D4ECE-C38A-4411-8AA6-3F7E19262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5B70-444E-4ECD-9182-735777B1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0B4C3-BBD6-4F49-9788-0133A262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ECBBC-68D9-4FF3-B9EF-A600BD90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C3FE-DF23-41C6-9444-AC11FEC2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AB19-39FE-4ADA-9DDB-BC025972A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C554-CE5D-4F7C-A2E3-5C8EDADB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E92A-1A65-4C6C-9BAB-52101049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575E6-D9B9-48B1-A8AD-750374B0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9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5549-07F9-4AAD-A6C3-3F79B7E9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CF906-C15C-43D3-BE66-4A6C053F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8AB9D-364F-4311-94BF-9734A9AF0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757D4-B023-4C07-98B1-EC97C0C5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34DB7-99DB-4C10-B499-A72E40AD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38111-D06D-4571-8CE2-EAF98609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8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A1-C5AA-4C40-B5FF-0417550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F4594-FE25-4531-9830-E6704614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0044A-308C-4EA0-9E96-FBF2D4B1E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257F9-16EE-4AB0-B349-E4EFB9B5D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458E8-8B49-4947-A680-618C95527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E17BC-A02F-486C-B27E-E1224C08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F724DC-24A5-4B27-A3F3-2D896962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11028-0E0F-42CC-AACA-F438F214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5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ED7E-51EB-430C-AFC3-F61D4A50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7A4D5-8520-43DC-8719-B03D5ED0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EE160-5A9C-45D2-8300-023E64A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F0D0D-7DA1-4CC5-908C-B7AB0E26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5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168B0-9F07-4E1F-8EE9-B048EC27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CD364-43E1-4332-9BCA-0A5491AB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86FB5-0963-4884-BE91-7166C43D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6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13B4-5A38-4FC0-83FF-F8A69C1C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972A-F4AE-4293-B36A-7B82D3164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C2DAA-472D-4257-BC5E-B1AE9830C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D9B8D-F6D9-4E53-9887-682CD246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9932C-81A0-491D-8AA3-461DF3B7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72C07-70D0-4D1D-AF36-3CF8536E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8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98CE-C94E-487F-B10E-FB70216D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53AB1-B938-4119-8213-F2116D8B6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711D1-70D7-4ABB-8F0A-87C068BB4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CA4A9-1240-4946-87F3-8248A56B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2C9C0-23A1-4F6B-AF8D-F1F409664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DAAB5-168E-422C-982D-A4786BF3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EA8BD-B445-4893-ABF3-30C895C2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16A13-2454-43E9-9C01-BF5C41065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5F2BA-BDE6-494A-884C-B3099531B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54EA-2443-4601-9039-1ED182F1178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27A85-3C43-41A5-A11B-86284215E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34970-F795-4E86-999C-5F33B028E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E0A51-9DC7-439E-A840-7F281693B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7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9D5168-25F6-4906-836A-34B52A1F9AB8}"/>
              </a:ext>
            </a:extLst>
          </p:cNvPr>
          <p:cNvSpPr txBox="1"/>
          <p:nvPr/>
        </p:nvSpPr>
        <p:spPr>
          <a:xfrm>
            <a:off x="413017" y="357486"/>
            <a:ext cx="46944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Anything but simple: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Using models and field studies to explore impacts of cropping system diversification in the US Corn Belt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C383C-3915-4BE2-92FF-B6CD015FE644}"/>
              </a:ext>
            </a:extLst>
          </p:cNvPr>
          <p:cNvSpPr txBox="1"/>
          <p:nvPr/>
        </p:nvSpPr>
        <p:spPr>
          <a:xfrm>
            <a:off x="9533515" y="5349875"/>
            <a:ext cx="2268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Gina Nichols</a:t>
            </a:r>
          </a:p>
          <a:p>
            <a:pPr algn="r"/>
            <a:r>
              <a:rPr lang="en-US" sz="2400" b="1" dirty="0">
                <a:solidFill>
                  <a:schemeClr val="bg1"/>
                </a:solidFill>
              </a:rPr>
              <a:t>PhD Defense</a:t>
            </a:r>
          </a:p>
          <a:p>
            <a:pPr algn="r"/>
            <a:r>
              <a:rPr lang="en-US" sz="2400" b="1" dirty="0">
                <a:solidFill>
                  <a:schemeClr val="bg1"/>
                </a:solidFill>
              </a:rPr>
              <a:t>August 25 2021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8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roup 1239"/>
          <p:cNvGrpSpPr/>
          <p:nvPr/>
        </p:nvGrpSpPr>
        <p:grpSpPr>
          <a:xfrm>
            <a:off x="552470" y="2991620"/>
            <a:ext cx="4474411" cy="655979"/>
            <a:chOff x="386955" y="3720665"/>
            <a:chExt cx="4474411" cy="655979"/>
          </a:xfrm>
        </p:grpSpPr>
        <p:pic>
          <p:nvPicPr>
            <p:cNvPr id="1128" name="Picture 11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636" y="3742605"/>
              <a:ext cx="1268078" cy="634039"/>
            </a:xfrm>
            <a:prstGeom prst="rect">
              <a:avLst/>
            </a:prstGeom>
          </p:spPr>
        </p:pic>
        <p:pic>
          <p:nvPicPr>
            <p:cNvPr id="1233" name="Picture 12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55" y="3925501"/>
              <a:ext cx="1249788" cy="451143"/>
            </a:xfrm>
            <a:prstGeom prst="rect">
              <a:avLst/>
            </a:prstGeom>
          </p:spPr>
        </p:pic>
        <p:pic>
          <p:nvPicPr>
            <p:cNvPr id="1234" name="Picture 12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607" y="3903561"/>
              <a:ext cx="1249788" cy="451143"/>
            </a:xfrm>
            <a:prstGeom prst="rect">
              <a:avLst/>
            </a:prstGeom>
          </p:spPr>
        </p:pic>
        <p:pic>
          <p:nvPicPr>
            <p:cNvPr id="1235" name="Picture 12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288" y="3720665"/>
              <a:ext cx="1268078" cy="634039"/>
            </a:xfrm>
            <a:prstGeom prst="rect">
              <a:avLst/>
            </a:prstGeom>
          </p:spPr>
        </p:pic>
      </p:grpSp>
      <p:grpSp>
        <p:nvGrpSpPr>
          <p:cNvPr id="1241" name="Group 1240"/>
          <p:cNvGrpSpPr/>
          <p:nvPr/>
        </p:nvGrpSpPr>
        <p:grpSpPr>
          <a:xfrm>
            <a:off x="545286" y="1944193"/>
            <a:ext cx="4633413" cy="655979"/>
            <a:chOff x="513756" y="2861055"/>
            <a:chExt cx="4633413" cy="655979"/>
          </a:xfrm>
        </p:grpSpPr>
        <p:pic>
          <p:nvPicPr>
            <p:cNvPr id="1236" name="Picture 12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56" y="2882995"/>
              <a:ext cx="1268078" cy="634039"/>
            </a:xfrm>
            <a:prstGeom prst="rect">
              <a:avLst/>
            </a:prstGeom>
          </p:spPr>
        </p:pic>
        <p:pic>
          <p:nvPicPr>
            <p:cNvPr id="1237" name="Picture 12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951" y="2882994"/>
              <a:ext cx="1268078" cy="634039"/>
            </a:xfrm>
            <a:prstGeom prst="rect">
              <a:avLst/>
            </a:prstGeom>
          </p:spPr>
        </p:pic>
        <p:pic>
          <p:nvPicPr>
            <p:cNvPr id="1238" name="Picture 12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146" y="2861055"/>
              <a:ext cx="1268078" cy="634039"/>
            </a:xfrm>
            <a:prstGeom prst="rect">
              <a:avLst/>
            </a:prstGeom>
          </p:spPr>
        </p:pic>
        <p:pic>
          <p:nvPicPr>
            <p:cNvPr id="1239" name="Picture 12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091" y="2861055"/>
              <a:ext cx="1268078" cy="634039"/>
            </a:xfrm>
            <a:prstGeom prst="rect">
              <a:avLst/>
            </a:prstGeom>
          </p:spPr>
        </p:pic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1DF6ED3-A1D9-4B22-821A-3BC0BD3C7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28" y="1534786"/>
            <a:ext cx="6752358" cy="37039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715BFA-D472-4512-A769-5D18D0DC971A}"/>
              </a:ext>
            </a:extLst>
          </p:cNvPr>
          <p:cNvSpPr/>
          <p:nvPr/>
        </p:nvSpPr>
        <p:spPr>
          <a:xfrm>
            <a:off x="9982199" y="1619250"/>
            <a:ext cx="1847851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645418-2994-4C5B-9D09-AB3F7B756FDF}"/>
              </a:ext>
            </a:extLst>
          </p:cNvPr>
          <p:cNvSpPr/>
          <p:nvPr/>
        </p:nvSpPr>
        <p:spPr>
          <a:xfrm>
            <a:off x="10058400" y="4997043"/>
            <a:ext cx="1771650" cy="19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AA9FF-ED6E-453C-A0D5-3D3FEB9FB144}"/>
              </a:ext>
            </a:extLst>
          </p:cNvPr>
          <p:cNvSpPr/>
          <p:nvPr/>
        </p:nvSpPr>
        <p:spPr>
          <a:xfrm>
            <a:off x="10134599" y="1771650"/>
            <a:ext cx="1847851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31F83-58CD-4A1B-A5A1-E1D555EA802E}"/>
              </a:ext>
            </a:extLst>
          </p:cNvPr>
          <p:cNvSpPr txBox="1"/>
          <p:nvPr/>
        </p:nvSpPr>
        <p:spPr>
          <a:xfrm>
            <a:off x="7374593" y="1145623"/>
            <a:ext cx="202687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5797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partment of Agronomy">
            <a:extLst>
              <a:ext uri="{FF2B5EF4-FFF2-40B4-BE49-F238E27FC236}">
                <a16:creationId xmlns:a16="http://schemas.microsoft.com/office/drawing/2014/main" id="{123AAEEB-65E6-468C-8CAB-28CCAE5B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23" y="410135"/>
            <a:ext cx="47625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8C8D59C-B95F-4945-A0D4-94FA4EFF9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F1658B3-1FCB-49D4-9D54-EE5B0ECDB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Agronomist  (noun):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i="1" dirty="0"/>
              <a:t>A person who is continuously fascinated by how corn responds to nitrogen</a:t>
            </a:r>
          </a:p>
        </p:txBody>
      </p:sp>
      <p:pic>
        <p:nvPicPr>
          <p:cNvPr id="1026" name="Picture 2" descr="Department of Agronomy">
            <a:extLst>
              <a:ext uri="{FF2B5EF4-FFF2-40B4-BE49-F238E27FC236}">
                <a16:creationId xmlns:a16="http://schemas.microsoft.com/office/drawing/2014/main" id="{123AAEEB-65E6-468C-8CAB-28CCAE5B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23" y="410135"/>
            <a:ext cx="47625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4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2B3FE7A-105E-444A-9973-21E03535A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36" y="1852449"/>
            <a:ext cx="7982728" cy="429768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D8BCD9-0576-4A1F-933E-0D513CE40EFF}"/>
              </a:ext>
            </a:extLst>
          </p:cNvPr>
          <p:cNvSpPr/>
          <p:nvPr/>
        </p:nvSpPr>
        <p:spPr>
          <a:xfrm>
            <a:off x="5905500" y="2743200"/>
            <a:ext cx="3762375" cy="119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389D9-0B83-4247-A217-6D1DEBE68AEF}"/>
              </a:ext>
            </a:extLst>
          </p:cNvPr>
          <p:cNvSpPr/>
          <p:nvPr/>
        </p:nvSpPr>
        <p:spPr>
          <a:xfrm>
            <a:off x="4148138" y="3629024"/>
            <a:ext cx="2433638" cy="1762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9CF9-F100-4E7D-9B99-73430CBEE74C}"/>
              </a:ext>
            </a:extLst>
          </p:cNvPr>
          <p:cNvSpPr/>
          <p:nvPr/>
        </p:nvSpPr>
        <p:spPr>
          <a:xfrm>
            <a:off x="7115176" y="4805526"/>
            <a:ext cx="2552700" cy="17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CC38D-4505-4EA7-90B9-ACAD99CE317D}"/>
              </a:ext>
            </a:extLst>
          </p:cNvPr>
          <p:cNvSpPr/>
          <p:nvPr/>
        </p:nvSpPr>
        <p:spPr>
          <a:xfrm>
            <a:off x="8686799" y="4957927"/>
            <a:ext cx="933451" cy="299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2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2B3FE7A-105E-444A-9973-21E03535A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36" y="1852449"/>
            <a:ext cx="7982728" cy="429768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18053A-F4DD-46AC-9980-056DDA04D1EF}"/>
              </a:ext>
            </a:extLst>
          </p:cNvPr>
          <p:cNvSpPr/>
          <p:nvPr/>
        </p:nvSpPr>
        <p:spPr>
          <a:xfrm>
            <a:off x="8686799" y="5007935"/>
            <a:ext cx="933451" cy="268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50EFC-E253-4750-9329-A2B1392A536C}"/>
              </a:ext>
            </a:extLst>
          </p:cNvPr>
          <p:cNvSpPr/>
          <p:nvPr/>
        </p:nvSpPr>
        <p:spPr>
          <a:xfrm>
            <a:off x="9031170" y="4727111"/>
            <a:ext cx="606658" cy="268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9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252F0F0-1FA4-410A-AECF-E4994DD43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12" y="1909549"/>
            <a:ext cx="798272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ED491A-2E5D-4E8B-AFB0-4D87AC1F4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36" y="1580155"/>
            <a:ext cx="798272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2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643E67-7886-4AA7-8657-74077DD4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 corn map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0080" y="1"/>
            <a:ext cx="11173166" cy="6994688"/>
            <a:chOff x="640080" y="1"/>
            <a:chExt cx="11070131" cy="68377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6" t="8844" r="12762" b="7371"/>
            <a:stretch/>
          </p:blipFill>
          <p:spPr>
            <a:xfrm>
              <a:off x="640080" y="1"/>
              <a:ext cx="11070131" cy="683779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63" t="48933" r="37175" b="29067"/>
            <a:stretch/>
          </p:blipFill>
          <p:spPr>
            <a:xfrm>
              <a:off x="733776" y="5096948"/>
              <a:ext cx="2377440" cy="150876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5717246" y="636367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Map courtesy of Jess Nelson</a:t>
            </a:r>
          </a:p>
          <a:p>
            <a:r>
              <a:rPr lang="en-US" sz="1200" dirty="0">
                <a:solidFill>
                  <a:schemeClr val="tx2"/>
                </a:solidFill>
              </a:rPr>
              <a:t>Data Source: https://www.nass.usda.gov/Research_and_Science/Cropland/Release/index.php</a:t>
            </a:r>
          </a:p>
        </p:txBody>
      </p:sp>
    </p:spTree>
    <p:extLst>
      <p:ext uri="{BB962C8B-B14F-4D97-AF65-F5344CB8AC3E}">
        <p14:creationId xmlns:p14="http://schemas.microsoft.com/office/powerpoint/2010/main" val="337220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ED491A-2E5D-4E8B-AFB0-4D87AC1F4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36" y="1580155"/>
            <a:ext cx="798272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30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685794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3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5E0-FFE0-43AC-AD30-F4BF9516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DB97-927F-4D6D-B4B0-1B6AB399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What I did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Why I did it</a:t>
            </a:r>
          </a:p>
        </p:txBody>
      </p:sp>
    </p:spTree>
    <p:extLst>
      <p:ext uri="{BB962C8B-B14F-4D97-AF65-F5344CB8AC3E}">
        <p14:creationId xmlns:p14="http://schemas.microsoft.com/office/powerpoint/2010/main" val="4169641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359D-CA85-44BB-A8C9-0F240237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919" y="2127902"/>
            <a:ext cx="2909404" cy="11590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31286" y="1257514"/>
            <a:ext cx="2469261" cy="3043489"/>
            <a:chOff x="7343462" y="2254469"/>
            <a:chExt cx="2469261" cy="30434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3462" y="2254469"/>
              <a:ext cx="1713661" cy="223804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6563" y="2496131"/>
              <a:ext cx="1846536" cy="23952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1227" y="2746863"/>
              <a:ext cx="1961496" cy="255109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8" t="494" r="27050"/>
          <a:stretch/>
        </p:blipFill>
        <p:spPr>
          <a:xfrm>
            <a:off x="4854558" y="4003132"/>
            <a:ext cx="2482883" cy="26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1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APSIM?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1781175"/>
            <a:ext cx="57054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16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CAA7D-2648-472A-AF35-02140FF1A1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8" t="494" r="27050"/>
          <a:stretch/>
        </p:blipFill>
        <p:spPr>
          <a:xfrm>
            <a:off x="3771193" y="1043609"/>
            <a:ext cx="4895935" cy="51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4191-89CD-4DF1-96F5-21901A30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90% of site-years had a penalty at sufficient N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847731AF-ACB3-4C48-9378-DA40D81EA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0" y="1852449"/>
            <a:ext cx="9326899" cy="4297689"/>
          </a:xfrm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5242F67-598B-493A-8C37-51C6E67A6B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5" y="4705350"/>
            <a:ext cx="3477989" cy="18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9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4191-89CD-4DF1-96F5-21901A30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corn penalty ~10% (0-50%)</a:t>
            </a:r>
          </a:p>
        </p:txBody>
      </p:sp>
      <p:pic>
        <p:nvPicPr>
          <p:cNvPr id="23" name="Content Placeholder 22" descr="Chart, histogram&#10;&#10;Description automatically generated">
            <a:extLst>
              <a:ext uri="{FF2B5EF4-FFF2-40B4-BE49-F238E27FC236}">
                <a16:creationId xmlns:a16="http://schemas.microsoft.com/office/drawing/2014/main" id="{39A02753-99CE-440F-924F-EA27AD0BA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0" y="1852449"/>
            <a:ext cx="9326899" cy="4297689"/>
          </a:xfrm>
        </p:spPr>
      </p:pic>
    </p:spTree>
    <p:extLst>
      <p:ext uri="{BB962C8B-B14F-4D97-AF65-F5344CB8AC3E}">
        <p14:creationId xmlns:p14="http://schemas.microsoft.com/office/powerpoint/2010/main" val="121204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DDB4-F936-4695-8AF4-27C761B3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Fishing expedition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261C-AAA8-4B35-930E-E21D8647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Cold days</a:t>
            </a:r>
          </a:p>
          <a:p>
            <a:r>
              <a:rPr lang="en-US" dirty="0"/>
              <a:t>Amount of rain before planting</a:t>
            </a:r>
          </a:p>
          <a:p>
            <a:endParaRPr lang="en-US" dirty="0"/>
          </a:p>
          <a:p>
            <a:r>
              <a:rPr lang="en-US" strike="sngStrike" dirty="0"/>
              <a:t>Residue</a:t>
            </a:r>
          </a:p>
        </p:txBody>
      </p:sp>
    </p:spTree>
    <p:extLst>
      <p:ext uri="{BB962C8B-B14F-4D97-AF65-F5344CB8AC3E}">
        <p14:creationId xmlns:p14="http://schemas.microsoft.com/office/powerpoint/2010/main" val="449106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656703"/>
              </p:ext>
            </p:extLst>
          </p:nvPr>
        </p:nvGraphicFramePr>
        <p:xfrm>
          <a:off x="1880859" y="366752"/>
          <a:ext cx="4350259" cy="6188534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4350259">
                  <a:extLst>
                    <a:ext uri="{9D8B030D-6E8A-4147-A177-3AD203B41FA5}">
                      <a16:colId xmlns:a16="http://schemas.microsoft.com/office/drawing/2014/main" val="3930982065"/>
                    </a:ext>
                  </a:extLst>
                </a:gridCol>
              </a:tblGrid>
              <a:tr h="83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Hypothesis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782"/>
                  </a:ext>
                </a:extLst>
              </a:tr>
              <a:tr h="862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Insufficient soil water recharge following maize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814885"/>
                  </a:ext>
                </a:extLst>
              </a:tr>
              <a:tr h="606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Altered nitrogen</a:t>
                      </a:r>
                      <a:r>
                        <a:rPr lang="en-US" sz="2000" baseline="0" dirty="0">
                          <a:effectLst/>
                        </a:rPr>
                        <a:t> cycling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651475"/>
                  </a:ext>
                </a:extLst>
              </a:tr>
              <a:tr h="606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Seedling death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693151"/>
                  </a:ext>
                </a:extLst>
              </a:tr>
              <a:tr h="604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Delayed emergence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777360"/>
                  </a:ext>
                </a:extLst>
              </a:tr>
              <a:tr h="810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Foliar disease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514717"/>
                  </a:ext>
                </a:extLst>
              </a:tr>
              <a:tr h="5938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Compromised root growth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777739"/>
                  </a:ext>
                </a:extLst>
              </a:tr>
              <a:tr h="89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Compromised root function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5229"/>
                  </a:ext>
                </a:extLst>
              </a:tr>
              <a:tr h="89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Decreased early plant growth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21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98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880859" y="366752"/>
          <a:ext cx="8111553" cy="6188534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4350259">
                  <a:extLst>
                    <a:ext uri="{9D8B030D-6E8A-4147-A177-3AD203B41FA5}">
                      <a16:colId xmlns:a16="http://schemas.microsoft.com/office/drawing/2014/main" val="3930982065"/>
                    </a:ext>
                  </a:extLst>
                </a:gridCol>
                <a:gridCol w="3761294">
                  <a:extLst>
                    <a:ext uri="{9D8B030D-6E8A-4147-A177-3AD203B41FA5}">
                      <a16:colId xmlns:a16="http://schemas.microsoft.com/office/drawing/2014/main" val="1955427857"/>
                    </a:ext>
                  </a:extLst>
                </a:gridCol>
              </a:tblGrid>
              <a:tr h="83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Hypothesis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Model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782"/>
                  </a:ext>
                </a:extLst>
              </a:tr>
              <a:tr h="862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Insufficient soil water recharge following maize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supported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814885"/>
                  </a:ext>
                </a:extLst>
              </a:tr>
              <a:tr h="606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Altered nitrogen</a:t>
                      </a:r>
                      <a:r>
                        <a:rPr lang="en-US" sz="2000" baseline="0" dirty="0">
                          <a:effectLst/>
                        </a:rPr>
                        <a:t> cycling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 progress…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651475"/>
                  </a:ext>
                </a:extLst>
              </a:tr>
              <a:tr h="606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Seedling death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planting density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693151"/>
                  </a:ext>
                </a:extLst>
              </a:tr>
              <a:tr h="604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Delayed emergence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sowing depth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777360"/>
                  </a:ext>
                </a:extLst>
              </a:tr>
              <a:tr h="810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Foliar disease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plant parameter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514717"/>
                  </a:ext>
                </a:extLst>
              </a:tr>
              <a:tr h="5938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Compromised root growth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plant parameter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777739"/>
                  </a:ext>
                </a:extLst>
              </a:tr>
              <a:tr h="89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Compromised root function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plant parameter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5229"/>
                  </a:ext>
                </a:extLst>
              </a:tr>
              <a:tr h="89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Decreased early plant growth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plant parameter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21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043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A5C2C10-EB38-46BB-A3ED-43808C55A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10972822" cy="5715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1A45D-E61A-430A-8664-3D3F433E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0341AD-D68A-40A0-A09F-ADF2D71A2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31018"/>
            <a:ext cx="10972822" cy="5715012"/>
          </a:xfrm>
        </p:spPr>
      </p:pic>
    </p:spTree>
    <p:extLst>
      <p:ext uri="{BB962C8B-B14F-4D97-AF65-F5344CB8AC3E}">
        <p14:creationId xmlns:p14="http://schemas.microsoft.com/office/powerpoint/2010/main" val="2869825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45D-E61A-430A-8664-3D3F433E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0341AD-D68A-40A0-A09F-ADF2D71A2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8354568" cy="4351338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2DC6FB8-74BB-46D3-8747-3D3ED13C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10972822" cy="57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461E-91DB-4592-BDF0-EC43454F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2018-present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64276-7300-44A9-A5B7-005676F2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1781" cy="4351338"/>
          </a:xfrm>
        </p:spPr>
        <p:txBody>
          <a:bodyPr>
            <a:normAutofit fontScale="77500" lnSpcReduction="20000"/>
          </a:bodyPr>
          <a:lstStyle/>
          <a:p>
            <a:pPr mar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et al. (in prep) Roots as drivers of the rotation effect in maize?</a:t>
            </a:r>
            <a:endParaRPr lang="en-US" sz="1800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-18288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et al. (in prep) Using models to unravel causal mechanisms of the continuous maize penalty</a:t>
            </a:r>
            <a:endParaRPr lang="en-US" sz="1800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&amp;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MacKenzie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(in prep) Decision analysis to target cover crop research priorities in Central Iowa</a:t>
            </a:r>
            <a:endParaRPr lang="en-US" sz="1800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et al. (in review) Winter cover cropping effects on soil water storage vary by site: Field measurements and a proposed causal model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et al. (2020). Effect of long-term cover-cropping on weed seedbanks.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Frontiers in Agronomy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et al. (2020) Cover crops and weed suppression in the U.S. Midwest: A meta‐analysis and modeling study.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Agricultural and Environmental Letters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Weisberger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*,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Liebman (2019) Does diversifying crop rotations suppress weeds? A meta-analysis.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PloS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one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4572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et al. (2019) Maize root distributions strongly associated with water tables in Iowa, USA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Plant and Soil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45720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67B745-0C90-4843-8056-32CBE771387E}"/>
              </a:ext>
            </a:extLst>
          </p:cNvPr>
          <p:cNvSpPr txBox="1">
            <a:spLocks/>
          </p:cNvSpPr>
          <p:nvPr/>
        </p:nvSpPr>
        <p:spPr>
          <a:xfrm>
            <a:off x="6171461" y="1825625"/>
            <a:ext cx="53317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Bird,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et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 (in review). Means, motive, and opportunity: A stakeholder analysis method to understand likelihood of action in food-energy-water systems.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Elementa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Pasley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et al. (2021). Rotating maize reduces the risk and rate of nitrate leaching.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Environmental Research Letters. 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Archontoulis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Castellano, Licht,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et al. (2020) Predicting crop yields and soil-plant nitrogen dynamics in the US Corn Belt.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Crop Science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Liebman &amp;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(2020) Cropping system redesign for improved weed management: A modeling approach illustrated with giant ragweed (Ambrosia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trifida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).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Agronomy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Martinez-Feria,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Nichols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, et al. (2019) Can multi-strategy management stabilize nitrate leaching under increasing rainfall? </a:t>
            </a:r>
            <a:r>
              <a: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LMRoman10-Regular-Identity-H"/>
                <a:cs typeface="Times New Roman" panose="02020603050405020304" pitchFamily="18" charset="0"/>
              </a:rPr>
              <a:t>Environmental Research Letters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54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45D-E61A-430A-8664-3D3F433E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0341AD-D68A-40A0-A09F-ADF2D71A2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8354568" cy="4351338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2DC6FB8-74BB-46D3-8747-3D3ED13C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10972822" cy="571501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8734EEC-58BB-4DB7-8073-A5294E2E7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10972822" cy="57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4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45D-E61A-430A-8664-3D3F433E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0341AD-D68A-40A0-A09F-ADF2D71A2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8354568" cy="4351338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2DC6FB8-74BB-46D3-8747-3D3ED13C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10972822" cy="571501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8734EEC-58BB-4DB7-8073-A5294E2E7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10972822" cy="5715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6D67D-C9E6-4E76-B343-475352943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9" y="721494"/>
            <a:ext cx="10972822" cy="57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4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7130-3BBF-42A3-9975-318D476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D738B4-8F10-43AC-AA80-63CD30D3E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3700"/>
            <a:ext cx="5181600" cy="30551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6CC0A-EADE-44B5-A101-F40E1FD8C8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Noise from plot harvester</a:t>
            </a:r>
          </a:p>
          <a:p>
            <a:r>
              <a:rPr lang="en-US" dirty="0"/>
              <a:t>Noise between replicates</a:t>
            </a:r>
          </a:p>
          <a:p>
            <a:r>
              <a:rPr lang="en-US" dirty="0"/>
              <a:t>Noise from manager</a:t>
            </a:r>
          </a:p>
          <a:p>
            <a:r>
              <a:rPr lang="en-US" dirty="0"/>
              <a:t>All </a:t>
            </a:r>
            <a:r>
              <a:rPr lang="en-US"/>
              <a:t>the interactions…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72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21" y="1150884"/>
            <a:ext cx="6116919" cy="4337452"/>
          </a:xfrm>
          <a:prstGeom prst="rect">
            <a:avLst/>
          </a:prstGeom>
        </p:spPr>
      </p:pic>
      <p:grpSp>
        <p:nvGrpSpPr>
          <p:cNvPr id="1240" name="Group 1239"/>
          <p:cNvGrpSpPr/>
          <p:nvPr/>
        </p:nvGrpSpPr>
        <p:grpSpPr>
          <a:xfrm>
            <a:off x="552470" y="2991620"/>
            <a:ext cx="4474411" cy="655979"/>
            <a:chOff x="386955" y="3720665"/>
            <a:chExt cx="4474411" cy="655979"/>
          </a:xfrm>
        </p:grpSpPr>
        <p:pic>
          <p:nvPicPr>
            <p:cNvPr id="1128" name="Picture 11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636" y="3742605"/>
              <a:ext cx="1268078" cy="634039"/>
            </a:xfrm>
            <a:prstGeom prst="rect">
              <a:avLst/>
            </a:prstGeom>
          </p:spPr>
        </p:pic>
        <p:pic>
          <p:nvPicPr>
            <p:cNvPr id="1233" name="Picture 12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55" y="3925501"/>
              <a:ext cx="1249788" cy="451143"/>
            </a:xfrm>
            <a:prstGeom prst="rect">
              <a:avLst/>
            </a:prstGeom>
          </p:spPr>
        </p:pic>
        <p:pic>
          <p:nvPicPr>
            <p:cNvPr id="1234" name="Picture 12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607" y="3903561"/>
              <a:ext cx="1249788" cy="451143"/>
            </a:xfrm>
            <a:prstGeom prst="rect">
              <a:avLst/>
            </a:prstGeom>
          </p:spPr>
        </p:pic>
        <p:pic>
          <p:nvPicPr>
            <p:cNvPr id="1235" name="Picture 12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288" y="3720665"/>
              <a:ext cx="1268078" cy="634039"/>
            </a:xfrm>
            <a:prstGeom prst="rect">
              <a:avLst/>
            </a:prstGeom>
          </p:spPr>
        </p:pic>
      </p:grpSp>
      <p:grpSp>
        <p:nvGrpSpPr>
          <p:cNvPr id="1241" name="Group 1240"/>
          <p:cNvGrpSpPr/>
          <p:nvPr/>
        </p:nvGrpSpPr>
        <p:grpSpPr>
          <a:xfrm>
            <a:off x="545286" y="1944193"/>
            <a:ext cx="4633413" cy="655979"/>
            <a:chOff x="513756" y="2861055"/>
            <a:chExt cx="4633413" cy="655979"/>
          </a:xfrm>
        </p:grpSpPr>
        <p:pic>
          <p:nvPicPr>
            <p:cNvPr id="1236" name="Picture 12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56" y="2882995"/>
              <a:ext cx="1268078" cy="634039"/>
            </a:xfrm>
            <a:prstGeom prst="rect">
              <a:avLst/>
            </a:prstGeom>
          </p:spPr>
        </p:pic>
        <p:pic>
          <p:nvPicPr>
            <p:cNvPr id="1237" name="Picture 12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951" y="2882994"/>
              <a:ext cx="1268078" cy="634039"/>
            </a:xfrm>
            <a:prstGeom prst="rect">
              <a:avLst/>
            </a:prstGeom>
          </p:spPr>
        </p:pic>
        <p:pic>
          <p:nvPicPr>
            <p:cNvPr id="1238" name="Picture 12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146" y="2861055"/>
              <a:ext cx="1268078" cy="634039"/>
            </a:xfrm>
            <a:prstGeom prst="rect">
              <a:avLst/>
            </a:prstGeom>
          </p:spPr>
        </p:pic>
        <p:pic>
          <p:nvPicPr>
            <p:cNvPr id="1239" name="Picture 12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091" y="2861055"/>
              <a:ext cx="1268078" cy="634039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46262" y="4039047"/>
            <a:ext cx="4410804" cy="705277"/>
            <a:chOff x="322945" y="3869042"/>
            <a:chExt cx="4410804" cy="7052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980" y="3998869"/>
              <a:ext cx="1277298" cy="57395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713" y="3869042"/>
              <a:ext cx="1259573" cy="70378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45" y="4121681"/>
              <a:ext cx="1249788" cy="4511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671" y="3940280"/>
              <a:ext cx="1268078" cy="63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6117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93E4-6505-45E0-989E-48FD1AEA0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Suite of field </a:t>
            </a:r>
            <a:r>
              <a:rPr lang="en-US" dirty="0" err="1"/>
              <a:t>msmts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24F4B-BD4C-4925-94D3-7A808E02F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2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2BA1-77C8-4D09-86B2-37243593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Yields, root depth, root mass?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2367F-DAF7-43BA-871D-8F88666C9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7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DA8A2-80CF-48E9-8812-7EA193581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57" b="97089" l="1585" r="95413">
                        <a14:foregroundMark x1="26272" y1="28481" x2="26272" y2="28481"/>
                        <a14:foregroundMark x1="7089" y1="7595" x2="7089" y2="26203"/>
                        <a14:foregroundMark x1="7089" y1="26203" x2="11593" y2="28987"/>
                        <a14:foregroundMark x1="11593" y1="28987" x2="16597" y2="22278"/>
                        <a14:foregroundMark x1="16597" y1="22278" x2="11093" y2="7468"/>
                        <a14:foregroundMark x1="11093" y1="7468" x2="6172" y2="7722"/>
                        <a14:foregroundMark x1="7923" y1="27595" x2="14012" y2="78734"/>
                        <a14:foregroundMark x1="14012" y1="78734" x2="19766" y2="86329"/>
                        <a14:foregroundMark x1="19766" y1="86329" x2="29358" y2="74430"/>
                        <a14:foregroundMark x1="29358" y1="74430" x2="30108" y2="52532"/>
                        <a14:foregroundMark x1="30108" y1="52532" x2="23103" y2="23038"/>
                        <a14:foregroundMark x1="23103" y1="23038" x2="15013" y2="21519"/>
                        <a14:foregroundMark x1="20267" y1="5443" x2="70225" y2="19494"/>
                        <a14:foregroundMark x1="70225" y1="19494" x2="76063" y2="28861"/>
                        <a14:foregroundMark x1="76063" y1="28861" x2="79566" y2="41646"/>
                        <a14:foregroundMark x1="79566" y1="41646" x2="78315" y2="53291"/>
                        <a14:foregroundMark x1="78315" y1="53291" x2="75563" y2="61519"/>
                        <a14:foregroundMark x1="75563" y1="61519" x2="77648" y2="79747"/>
                        <a14:foregroundMark x1="77648" y1="79747" x2="72060" y2="83418"/>
                        <a14:foregroundMark x1="72060" y1="83418" x2="61218" y2="75443"/>
                        <a14:foregroundMark x1="61218" y1="75443" x2="47706" y2="81266"/>
                        <a14:foregroundMark x1="47706" y1="81266" x2="29858" y2="79114"/>
                        <a14:foregroundMark x1="29858" y1="79114" x2="21184" y2="81899"/>
                        <a14:foregroundMark x1="26105" y1="92278" x2="31943" y2="91899"/>
                        <a14:foregroundMark x1="31943" y1="91899" x2="50292" y2="94177"/>
                        <a14:foregroundMark x1="50292" y1="94177" x2="64387" y2="89747"/>
                        <a14:foregroundMark x1="64387" y1="89747" x2="69808" y2="85570"/>
                        <a14:foregroundMark x1="69808" y1="85570" x2="65471" y2="80380"/>
                        <a14:foregroundMark x1="65471" y1="80380" x2="28357" y2="81266"/>
                        <a14:foregroundMark x1="28357" y1="81266" x2="26355" y2="89114"/>
                        <a14:foregroundMark x1="26355" y1="89114" x2="29441" y2="91519"/>
                        <a14:foregroundMark x1="80400" y1="95190" x2="79566" y2="83291"/>
                        <a14:foregroundMark x1="90409" y1="58861" x2="93995" y2="45949"/>
                        <a14:foregroundMark x1="93995" y1="45949" x2="87073" y2="32152"/>
                        <a14:foregroundMark x1="96997" y1="47975" x2="95496" y2="56962"/>
                        <a14:foregroundMark x1="95496" y1="56962" x2="94579" y2="57595"/>
                        <a14:foregroundMark x1="79817" y1="5190" x2="80234" y2="13924"/>
                        <a14:foregroundMark x1="80234" y1="13924" x2="82569" y2="18101"/>
                        <a14:foregroundMark x1="86989" y1="28734" x2="94412" y2="40000"/>
                        <a14:foregroundMark x1="89324" y1="28861" x2="89324" y2="28861"/>
                        <a14:foregroundMark x1="89324" y1="28354" x2="84320" y2="25823"/>
                        <a14:foregroundMark x1="84320" y1="25823" x2="83153" y2="20886"/>
                        <a14:foregroundMark x1="82402" y1="8101" x2="80984" y2="12152"/>
                        <a14:foregroundMark x1="2168" y1="4557" x2="2168" y2="4557"/>
                        <a14:foregroundMark x1="1585" y1="25823" x2="1585" y2="25823"/>
                        <a14:foregroundMark x1="67223" y1="91899" x2="60550" y2="91266"/>
                        <a14:foregroundMark x1="60550" y1="91266" x2="58632" y2="92405"/>
                        <a14:foregroundMark x1="59716" y1="92405" x2="64637" y2="92405"/>
                        <a14:foregroundMark x1="64637" y1="92405" x2="75563" y2="88354"/>
                        <a14:foregroundMark x1="72227" y1="91899" x2="77731" y2="92025"/>
                        <a14:foregroundMark x1="77731" y1="92025" x2="77815" y2="93797"/>
                        <a14:foregroundMark x1="80817" y1="97089" x2="80317" y2="94430"/>
                        <a14:backgroundMark x1="61051" y1="97215" x2="67973" y2="98228"/>
                        <a14:backgroundMark x1="67973" y1="98228" x2="74979" y2="96709"/>
                        <a14:backgroundMark x1="74979" y1="96709" x2="75063" y2="96709"/>
                        <a14:backgroundMark x1="1001" y1="16456" x2="1001" y2="14177"/>
                        <a14:backgroundMark x1="917" y1="6456" x2="1001" y2="8481"/>
                        <a14:backgroundMark x1="48874" y1="1139" x2="52294" y2="633"/>
                        <a14:backgroundMark x1="62636" y1="759" x2="66055" y2="0"/>
                        <a14:backgroundMark x1="67139" y1="506" x2="69475" y2="5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8933" y="198782"/>
            <a:ext cx="9805141" cy="6460435"/>
          </a:xfrm>
          <a:prstGeom prst="rect">
            <a:avLst/>
          </a:prstGeom>
        </p:spPr>
      </p:pic>
      <p:pic>
        <p:nvPicPr>
          <p:cNvPr id="2050" name="Picture 2" descr="The Corn Pile – BLDGBLOG">
            <a:extLst>
              <a:ext uri="{FF2B5EF4-FFF2-40B4-BE49-F238E27FC236}">
                <a16:creationId xmlns:a16="http://schemas.microsoft.com/office/drawing/2014/main" id="{56F772F5-5C74-4581-BEC3-B35B0E9D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285875"/>
            <a:ext cx="6191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42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hild sitting next to a large teddy bear&#10;&#10;Description automatically generated with medium confidence">
            <a:extLst>
              <a:ext uri="{FF2B5EF4-FFF2-40B4-BE49-F238E27FC236}">
                <a16:creationId xmlns:a16="http://schemas.microsoft.com/office/drawing/2014/main" id="{D6DD352F-7882-4068-8678-7E5FF2A4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-1" r="4030" b="-2"/>
          <a:stretch/>
        </p:blipFill>
        <p:spPr>
          <a:xfrm>
            <a:off x="-3" y="6"/>
            <a:ext cx="4581939" cy="3937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5AAA5-37FE-4E32-A1EB-DC71DB3760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r="12139" b="-3"/>
          <a:stretch/>
        </p:blipFill>
        <p:spPr>
          <a:xfrm>
            <a:off x="4313513" y="9955"/>
            <a:ext cx="3922776" cy="3937599"/>
          </a:xfrm>
          <a:prstGeom prst="rect">
            <a:avLst/>
          </a:prstGeom>
        </p:spPr>
      </p:pic>
      <p:pic>
        <p:nvPicPr>
          <p:cNvPr id="6" name="Picture 5" descr="A person and person standing in front of a tent&#10;&#10;Description automatically generated with medium confidence">
            <a:extLst>
              <a:ext uri="{FF2B5EF4-FFF2-40B4-BE49-F238E27FC236}">
                <a16:creationId xmlns:a16="http://schemas.microsoft.com/office/drawing/2014/main" id="{70E52214-166C-4C7D-9E53-5D22E847F2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6144" r="17099" b="-3"/>
          <a:stretch/>
        </p:blipFill>
        <p:spPr>
          <a:xfrm>
            <a:off x="8368746" y="468136"/>
            <a:ext cx="3703983" cy="59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8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7B00-A0C4-480B-AD82-8B472241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3052F54B-1E50-4249-8B75-4D1DC54F1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8" t="36848" r="36804"/>
          <a:stretch/>
        </p:blipFill>
        <p:spPr>
          <a:xfrm>
            <a:off x="2196548" y="1292086"/>
            <a:ext cx="3329609" cy="4203505"/>
          </a:xfrm>
        </p:spPr>
      </p:pic>
    </p:spTree>
    <p:extLst>
      <p:ext uri="{BB962C8B-B14F-4D97-AF65-F5344CB8AC3E}">
        <p14:creationId xmlns:p14="http://schemas.microsoft.com/office/powerpoint/2010/main" val="3705373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99-C3EF-408C-878E-8E0A32F8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3D86F-FD82-4DE6-9C03-8DDDD295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0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5E0-FFE0-43AC-AD30-F4BF9516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DB97-927F-4D6D-B4B0-1B6AB399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Longer rotations may benefit </a:t>
            </a:r>
            <a:r>
              <a:rPr lang="en-US" dirty="0"/>
              <a:t>corn roots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Rotating corn reduces the risk of </a:t>
            </a:r>
            <a:r>
              <a:rPr lang="en-US" dirty="0"/>
              <a:t>nitrate leaching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Cropping systems with more variation in </a:t>
            </a:r>
            <a:r>
              <a:rPr lang="en-US" dirty="0"/>
              <a:t>planting dates </a:t>
            </a:r>
            <a:r>
              <a:rPr lang="en-US" dirty="0">
                <a:solidFill>
                  <a:schemeClr val="bg2"/>
                </a:solidFill>
              </a:rPr>
              <a:t>have less weeds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Cover crops can effectively </a:t>
            </a:r>
            <a:r>
              <a:rPr lang="en-US" dirty="0"/>
              <a:t>complement herbicides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(Cover crop termination – corn planting) window is where producers are exposed to the </a:t>
            </a:r>
            <a:r>
              <a:rPr lang="en-US" dirty="0"/>
              <a:t>most risk</a:t>
            </a:r>
          </a:p>
        </p:txBody>
      </p:sp>
    </p:spTree>
    <p:extLst>
      <p:ext uri="{BB962C8B-B14F-4D97-AF65-F5344CB8AC3E}">
        <p14:creationId xmlns:p14="http://schemas.microsoft.com/office/powerpoint/2010/main" val="1693621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7926-B607-4B35-A1FD-9E583B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4D2A7-1674-4035-A44E-1F3790FC4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B0A76-0C32-422B-9B58-B3B99573F4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23"/>
          <a:stretch/>
        </p:blipFill>
        <p:spPr>
          <a:xfrm>
            <a:off x="952500" y="561811"/>
            <a:ext cx="10287000" cy="58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38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477" y="1825625"/>
            <a:ext cx="2385265" cy="3441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571500"/>
            <a:ext cx="71437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00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6620-C6A9-4ECB-8908-5101ADE0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sites, 151 site-years, modeled nitrate leaching at 150 and 200 kg N application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F04F3DFB-9907-4FC7-B65F-2ADC1D534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146" y="1988597"/>
            <a:ext cx="8209707" cy="4179487"/>
          </a:xfrm>
        </p:spPr>
      </p:pic>
    </p:spTree>
    <p:extLst>
      <p:ext uri="{BB962C8B-B14F-4D97-AF65-F5344CB8AC3E}">
        <p14:creationId xmlns:p14="http://schemas.microsoft.com/office/powerpoint/2010/main" val="1803262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8B52-F007-4AA0-B2FE-DE4CE6C3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undetermined penalty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F426C7D-7E81-4917-9556-4D117B48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36" y="1852449"/>
            <a:ext cx="7982728" cy="4297689"/>
          </a:xfrm>
        </p:spPr>
      </p:pic>
    </p:spTree>
    <p:extLst>
      <p:ext uri="{BB962C8B-B14F-4D97-AF65-F5344CB8AC3E}">
        <p14:creationId xmlns:p14="http://schemas.microsoft.com/office/powerpoint/2010/main" val="2976200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2E6F-E2C6-4409-B933-7DC4319F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C3375EC5-901E-47F3-B343-A08051D40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45" y="1825625"/>
            <a:ext cx="6890509" cy="4351338"/>
          </a:xfrm>
        </p:spPr>
      </p:pic>
    </p:spTree>
    <p:extLst>
      <p:ext uri="{BB962C8B-B14F-4D97-AF65-F5344CB8AC3E}">
        <p14:creationId xmlns:p14="http://schemas.microsoft.com/office/powerpoint/2010/main" val="3332862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24F7-C3E4-42ED-B9BD-C9D971A3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A2588-5C73-46E9-9FEB-CBA54DB04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DF0181-491C-40F6-A5D3-893BFFDEB6E5}"/>
              </a:ext>
            </a:extLst>
          </p:cNvPr>
          <p:cNvGrpSpPr/>
          <p:nvPr/>
        </p:nvGrpSpPr>
        <p:grpSpPr>
          <a:xfrm>
            <a:off x="2916455" y="2098307"/>
            <a:ext cx="606391" cy="2319689"/>
            <a:chOff x="2916455" y="2098307"/>
            <a:chExt cx="606391" cy="2319689"/>
          </a:xfrm>
        </p:grpSpPr>
        <p:sp>
          <p:nvSpPr>
            <p:cNvPr id="5" name="Freeform 147">
              <a:extLst>
                <a:ext uri="{FF2B5EF4-FFF2-40B4-BE49-F238E27FC236}">
                  <a16:creationId xmlns:a16="http://schemas.microsoft.com/office/drawing/2014/main" id="{768D2DBA-84D7-4D96-BF8E-14038E788EF2}"/>
                </a:ext>
              </a:extLst>
            </p:cNvPr>
            <p:cNvSpPr/>
            <p:nvPr/>
          </p:nvSpPr>
          <p:spPr>
            <a:xfrm>
              <a:off x="3108677" y="2319688"/>
              <a:ext cx="173538" cy="2098308"/>
            </a:xfrm>
            <a:custGeom>
              <a:avLst/>
              <a:gdLst>
                <a:gd name="connsiteX0" fmla="*/ 173538 w 173538"/>
                <a:gd name="connsiteY0" fmla="*/ 2098308 h 2098308"/>
                <a:gd name="connsiteX1" fmla="*/ 163912 w 173538"/>
                <a:gd name="connsiteY1" fmla="*/ 1694047 h 2098308"/>
                <a:gd name="connsiteX2" fmla="*/ 144662 w 173538"/>
                <a:gd name="connsiteY2" fmla="*/ 1530417 h 2098308"/>
                <a:gd name="connsiteX3" fmla="*/ 135037 w 173538"/>
                <a:gd name="connsiteY3" fmla="*/ 1424539 h 2098308"/>
                <a:gd name="connsiteX4" fmla="*/ 144662 w 173538"/>
                <a:gd name="connsiteY4" fmla="*/ 789272 h 2098308"/>
                <a:gd name="connsiteX5" fmla="*/ 163912 w 173538"/>
                <a:gd name="connsiteY5" fmla="*/ 654518 h 2098308"/>
                <a:gd name="connsiteX6" fmla="*/ 173538 w 173538"/>
                <a:gd name="connsiteY6" fmla="*/ 625643 h 2098308"/>
                <a:gd name="connsiteX7" fmla="*/ 163912 w 173538"/>
                <a:gd name="connsiteY7" fmla="*/ 519765 h 2098308"/>
                <a:gd name="connsiteX8" fmla="*/ 115786 w 173538"/>
                <a:gd name="connsiteY8" fmla="*/ 433137 h 2098308"/>
                <a:gd name="connsiteX9" fmla="*/ 96536 w 173538"/>
                <a:gd name="connsiteY9" fmla="*/ 394636 h 2098308"/>
                <a:gd name="connsiteX10" fmla="*/ 67660 w 173538"/>
                <a:gd name="connsiteY10" fmla="*/ 317634 h 2098308"/>
                <a:gd name="connsiteX11" fmla="*/ 58035 w 173538"/>
                <a:gd name="connsiteY11" fmla="*/ 269508 h 2098308"/>
                <a:gd name="connsiteX12" fmla="*/ 19534 w 173538"/>
                <a:gd name="connsiteY12" fmla="*/ 154005 h 2098308"/>
                <a:gd name="connsiteX13" fmla="*/ 283 w 173538"/>
                <a:gd name="connsiteY13" fmla="*/ 19251 h 2098308"/>
                <a:gd name="connsiteX14" fmla="*/ 283 w 173538"/>
                <a:gd name="connsiteY14" fmla="*/ 0 h 209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538" h="2098308">
                  <a:moveTo>
                    <a:pt x="173538" y="2098308"/>
                  </a:moveTo>
                  <a:cubicBezTo>
                    <a:pt x="170329" y="1963554"/>
                    <a:pt x="170757" y="1828665"/>
                    <a:pt x="163912" y="1694047"/>
                  </a:cubicBezTo>
                  <a:cubicBezTo>
                    <a:pt x="161123" y="1639198"/>
                    <a:pt x="150513" y="1585024"/>
                    <a:pt x="144662" y="1530417"/>
                  </a:cubicBezTo>
                  <a:cubicBezTo>
                    <a:pt x="140887" y="1495180"/>
                    <a:pt x="138245" y="1459832"/>
                    <a:pt x="135037" y="1424539"/>
                  </a:cubicBezTo>
                  <a:cubicBezTo>
                    <a:pt x="138245" y="1212783"/>
                    <a:pt x="139017" y="1000977"/>
                    <a:pt x="144662" y="789272"/>
                  </a:cubicBezTo>
                  <a:cubicBezTo>
                    <a:pt x="145556" y="755755"/>
                    <a:pt x="154523" y="692072"/>
                    <a:pt x="163912" y="654518"/>
                  </a:cubicBezTo>
                  <a:cubicBezTo>
                    <a:pt x="166373" y="644675"/>
                    <a:pt x="170329" y="635268"/>
                    <a:pt x="173538" y="625643"/>
                  </a:cubicBezTo>
                  <a:cubicBezTo>
                    <a:pt x="170329" y="590350"/>
                    <a:pt x="168924" y="554847"/>
                    <a:pt x="163912" y="519765"/>
                  </a:cubicBezTo>
                  <a:cubicBezTo>
                    <a:pt x="158588" y="482498"/>
                    <a:pt x="133424" y="468413"/>
                    <a:pt x="115786" y="433137"/>
                  </a:cubicBezTo>
                  <a:lnTo>
                    <a:pt x="96536" y="394636"/>
                  </a:lnTo>
                  <a:cubicBezTo>
                    <a:pt x="64608" y="235010"/>
                    <a:pt x="110150" y="430944"/>
                    <a:pt x="67660" y="317634"/>
                  </a:cubicBezTo>
                  <a:cubicBezTo>
                    <a:pt x="61916" y="302316"/>
                    <a:pt x="62003" y="285379"/>
                    <a:pt x="58035" y="269508"/>
                  </a:cubicBezTo>
                  <a:cubicBezTo>
                    <a:pt x="42038" y="205519"/>
                    <a:pt x="41541" y="209023"/>
                    <a:pt x="19534" y="154005"/>
                  </a:cubicBezTo>
                  <a:cubicBezTo>
                    <a:pt x="10199" y="97997"/>
                    <a:pt x="6307" y="79489"/>
                    <a:pt x="283" y="19251"/>
                  </a:cubicBezTo>
                  <a:cubicBezTo>
                    <a:pt x="-355" y="12866"/>
                    <a:pt x="283" y="6417"/>
                    <a:pt x="283" y="0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148">
              <a:extLst>
                <a:ext uri="{FF2B5EF4-FFF2-40B4-BE49-F238E27FC236}">
                  <a16:creationId xmlns:a16="http://schemas.microsoft.com/office/drawing/2014/main" id="{BD91AD4B-B995-4D41-BB5A-7CB88B897CB8}"/>
                </a:ext>
              </a:extLst>
            </p:cNvPr>
            <p:cNvSpPr/>
            <p:nvPr/>
          </p:nvSpPr>
          <p:spPr>
            <a:xfrm>
              <a:off x="2916455" y="3734602"/>
              <a:ext cx="346509" cy="259882"/>
            </a:xfrm>
            <a:custGeom>
              <a:avLst/>
              <a:gdLst>
                <a:gd name="connsiteX0" fmla="*/ 346509 w 346509"/>
                <a:gd name="connsiteY0" fmla="*/ 259882 h 259882"/>
                <a:gd name="connsiteX1" fmla="*/ 308008 w 346509"/>
                <a:gd name="connsiteY1" fmla="*/ 211756 h 259882"/>
                <a:gd name="connsiteX2" fmla="*/ 288758 w 346509"/>
                <a:gd name="connsiteY2" fmla="*/ 182880 h 259882"/>
                <a:gd name="connsiteX3" fmla="*/ 250257 w 346509"/>
                <a:gd name="connsiteY3" fmla="*/ 144379 h 259882"/>
                <a:gd name="connsiteX4" fmla="*/ 231006 w 346509"/>
                <a:gd name="connsiteY4" fmla="*/ 115503 h 259882"/>
                <a:gd name="connsiteX5" fmla="*/ 202130 w 346509"/>
                <a:gd name="connsiteY5" fmla="*/ 86627 h 259882"/>
                <a:gd name="connsiteX6" fmla="*/ 134753 w 346509"/>
                <a:gd name="connsiteY6" fmla="*/ 0 h 259882"/>
                <a:gd name="connsiteX7" fmla="*/ 125128 w 346509"/>
                <a:gd name="connsiteY7" fmla="*/ 28876 h 259882"/>
                <a:gd name="connsiteX8" fmla="*/ 96252 w 346509"/>
                <a:gd name="connsiteY8" fmla="*/ 96253 h 259882"/>
                <a:gd name="connsiteX9" fmla="*/ 86627 w 346509"/>
                <a:gd name="connsiteY9" fmla="*/ 134754 h 259882"/>
                <a:gd name="connsiteX10" fmla="*/ 67377 w 346509"/>
                <a:gd name="connsiteY10" fmla="*/ 192505 h 259882"/>
                <a:gd name="connsiteX11" fmla="*/ 0 w 346509"/>
                <a:gd name="connsiteY11" fmla="*/ 259882 h 2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509" h="259882">
                  <a:moveTo>
                    <a:pt x="346509" y="259882"/>
                  </a:moveTo>
                  <a:cubicBezTo>
                    <a:pt x="333675" y="243840"/>
                    <a:pt x="320334" y="228191"/>
                    <a:pt x="308008" y="211756"/>
                  </a:cubicBezTo>
                  <a:cubicBezTo>
                    <a:pt x="301067" y="202502"/>
                    <a:pt x="296286" y="191663"/>
                    <a:pt x="288758" y="182880"/>
                  </a:cubicBezTo>
                  <a:cubicBezTo>
                    <a:pt x="276947" y="169100"/>
                    <a:pt x="262069" y="158159"/>
                    <a:pt x="250257" y="144379"/>
                  </a:cubicBezTo>
                  <a:cubicBezTo>
                    <a:pt x="242728" y="135596"/>
                    <a:pt x="238412" y="124390"/>
                    <a:pt x="231006" y="115503"/>
                  </a:cubicBezTo>
                  <a:cubicBezTo>
                    <a:pt x="222292" y="105046"/>
                    <a:pt x="211174" y="96801"/>
                    <a:pt x="202130" y="86627"/>
                  </a:cubicBezTo>
                  <a:cubicBezTo>
                    <a:pt x="157705" y="36649"/>
                    <a:pt x="162776" y="42035"/>
                    <a:pt x="134753" y="0"/>
                  </a:cubicBezTo>
                  <a:cubicBezTo>
                    <a:pt x="131545" y="9625"/>
                    <a:pt x="128896" y="19456"/>
                    <a:pt x="125128" y="28876"/>
                  </a:cubicBezTo>
                  <a:cubicBezTo>
                    <a:pt x="116053" y="51563"/>
                    <a:pt x="104602" y="73289"/>
                    <a:pt x="96252" y="96253"/>
                  </a:cubicBezTo>
                  <a:cubicBezTo>
                    <a:pt x="91731" y="108685"/>
                    <a:pt x="90428" y="122083"/>
                    <a:pt x="86627" y="134754"/>
                  </a:cubicBezTo>
                  <a:cubicBezTo>
                    <a:pt x="80796" y="154190"/>
                    <a:pt x="81725" y="178157"/>
                    <a:pt x="67377" y="192505"/>
                  </a:cubicBezTo>
                  <a:lnTo>
                    <a:pt x="0" y="259882"/>
                  </a:ln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149">
              <a:extLst>
                <a:ext uri="{FF2B5EF4-FFF2-40B4-BE49-F238E27FC236}">
                  <a16:creationId xmlns:a16="http://schemas.microsoft.com/office/drawing/2014/main" id="{7C3C5EEC-8A7B-41BD-A3AB-8F738F7B4411}"/>
                </a:ext>
              </a:extLst>
            </p:cNvPr>
            <p:cNvSpPr/>
            <p:nvPr/>
          </p:nvSpPr>
          <p:spPr>
            <a:xfrm>
              <a:off x="3195587" y="2396691"/>
              <a:ext cx="173255" cy="240631"/>
            </a:xfrm>
            <a:custGeom>
              <a:avLst/>
              <a:gdLst>
                <a:gd name="connsiteX0" fmla="*/ 0 w 173255"/>
                <a:gd name="connsiteY0" fmla="*/ 240631 h 240631"/>
                <a:gd name="connsiteX1" fmla="*/ 9626 w 173255"/>
                <a:gd name="connsiteY1" fmla="*/ 182880 h 240631"/>
                <a:gd name="connsiteX2" fmla="*/ 19251 w 173255"/>
                <a:gd name="connsiteY2" fmla="*/ 86627 h 240631"/>
                <a:gd name="connsiteX3" fmla="*/ 38501 w 173255"/>
                <a:gd name="connsiteY3" fmla="*/ 28875 h 240631"/>
                <a:gd name="connsiteX4" fmla="*/ 57752 w 173255"/>
                <a:gd name="connsiteY4" fmla="*/ 0 h 240631"/>
                <a:gd name="connsiteX5" fmla="*/ 86628 w 173255"/>
                <a:gd name="connsiteY5" fmla="*/ 9625 h 240631"/>
                <a:gd name="connsiteX6" fmla="*/ 144379 w 173255"/>
                <a:gd name="connsiteY6" fmla="*/ 105877 h 240631"/>
                <a:gd name="connsiteX7" fmla="*/ 154005 w 173255"/>
                <a:gd name="connsiteY7" fmla="*/ 134753 h 240631"/>
                <a:gd name="connsiteX8" fmla="*/ 173255 w 173255"/>
                <a:gd name="connsiteY8" fmla="*/ 163629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255" h="240631">
                  <a:moveTo>
                    <a:pt x="0" y="240631"/>
                  </a:moveTo>
                  <a:cubicBezTo>
                    <a:pt x="3209" y="221381"/>
                    <a:pt x="7205" y="202245"/>
                    <a:pt x="9626" y="182880"/>
                  </a:cubicBezTo>
                  <a:cubicBezTo>
                    <a:pt x="13626" y="150885"/>
                    <a:pt x="13309" y="118319"/>
                    <a:pt x="19251" y="86627"/>
                  </a:cubicBezTo>
                  <a:cubicBezTo>
                    <a:pt x="22990" y="66683"/>
                    <a:pt x="27245" y="45759"/>
                    <a:pt x="38501" y="28875"/>
                  </a:cubicBezTo>
                  <a:lnTo>
                    <a:pt x="57752" y="0"/>
                  </a:lnTo>
                  <a:cubicBezTo>
                    <a:pt x="67377" y="3208"/>
                    <a:pt x="79454" y="2451"/>
                    <a:pt x="86628" y="9625"/>
                  </a:cubicBezTo>
                  <a:cubicBezTo>
                    <a:pt x="103737" y="26734"/>
                    <a:pt x="132985" y="79292"/>
                    <a:pt x="144379" y="105877"/>
                  </a:cubicBezTo>
                  <a:cubicBezTo>
                    <a:pt x="148376" y="115203"/>
                    <a:pt x="149468" y="125678"/>
                    <a:pt x="154005" y="134753"/>
                  </a:cubicBezTo>
                  <a:cubicBezTo>
                    <a:pt x="159178" y="145100"/>
                    <a:pt x="173255" y="163629"/>
                    <a:pt x="173255" y="163629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150">
              <a:extLst>
                <a:ext uri="{FF2B5EF4-FFF2-40B4-BE49-F238E27FC236}">
                  <a16:creationId xmlns:a16="http://schemas.microsoft.com/office/drawing/2014/main" id="{29F847C5-66FE-439E-B045-2C0522186268}"/>
                </a:ext>
              </a:extLst>
            </p:cNvPr>
            <p:cNvSpPr/>
            <p:nvPr/>
          </p:nvSpPr>
          <p:spPr>
            <a:xfrm>
              <a:off x="2974162" y="2768997"/>
              <a:ext cx="288802" cy="349588"/>
            </a:xfrm>
            <a:custGeom>
              <a:avLst/>
              <a:gdLst>
                <a:gd name="connsiteX0" fmla="*/ 288802 w 288802"/>
                <a:gd name="connsiteY0" fmla="*/ 243710 h 349588"/>
                <a:gd name="connsiteX1" fmla="*/ 231051 w 288802"/>
                <a:gd name="connsiteY1" fmla="*/ 176334 h 349588"/>
                <a:gd name="connsiteX2" fmla="*/ 202175 w 288802"/>
                <a:gd name="connsiteY2" fmla="*/ 137832 h 349588"/>
                <a:gd name="connsiteX3" fmla="*/ 115547 w 288802"/>
                <a:gd name="connsiteY3" fmla="*/ 51205 h 349588"/>
                <a:gd name="connsiteX4" fmla="*/ 105922 w 288802"/>
                <a:gd name="connsiteY4" fmla="*/ 22329 h 349588"/>
                <a:gd name="connsiteX5" fmla="*/ 77046 w 288802"/>
                <a:gd name="connsiteY5" fmla="*/ 3079 h 349588"/>
                <a:gd name="connsiteX6" fmla="*/ 67421 w 288802"/>
                <a:gd name="connsiteY6" fmla="*/ 137832 h 349588"/>
                <a:gd name="connsiteX7" fmla="*/ 38545 w 288802"/>
                <a:gd name="connsiteY7" fmla="*/ 224460 h 349588"/>
                <a:gd name="connsiteX8" fmla="*/ 19295 w 288802"/>
                <a:gd name="connsiteY8" fmla="*/ 253336 h 349588"/>
                <a:gd name="connsiteX9" fmla="*/ 9670 w 288802"/>
                <a:gd name="connsiteY9" fmla="*/ 282211 h 349588"/>
                <a:gd name="connsiteX10" fmla="*/ 44 w 288802"/>
                <a:gd name="connsiteY10" fmla="*/ 349588 h 34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802" h="349588">
                  <a:moveTo>
                    <a:pt x="288802" y="243710"/>
                  </a:moveTo>
                  <a:cubicBezTo>
                    <a:pt x="269552" y="221251"/>
                    <a:pt x="249782" y="199228"/>
                    <a:pt x="231051" y="176334"/>
                  </a:cubicBezTo>
                  <a:cubicBezTo>
                    <a:pt x="220892" y="163918"/>
                    <a:pt x="213056" y="149620"/>
                    <a:pt x="202175" y="137832"/>
                  </a:cubicBezTo>
                  <a:cubicBezTo>
                    <a:pt x="174476" y="107825"/>
                    <a:pt x="115547" y="51205"/>
                    <a:pt x="115547" y="51205"/>
                  </a:cubicBezTo>
                  <a:cubicBezTo>
                    <a:pt x="112339" y="41580"/>
                    <a:pt x="112260" y="30252"/>
                    <a:pt x="105922" y="22329"/>
                  </a:cubicBezTo>
                  <a:cubicBezTo>
                    <a:pt x="98695" y="13296"/>
                    <a:pt x="80704" y="-7895"/>
                    <a:pt x="77046" y="3079"/>
                  </a:cubicBezTo>
                  <a:cubicBezTo>
                    <a:pt x="62806" y="45800"/>
                    <a:pt x="72394" y="93075"/>
                    <a:pt x="67421" y="137832"/>
                  </a:cubicBezTo>
                  <a:cubicBezTo>
                    <a:pt x="64795" y="161468"/>
                    <a:pt x="48096" y="205359"/>
                    <a:pt x="38545" y="224460"/>
                  </a:cubicBezTo>
                  <a:cubicBezTo>
                    <a:pt x="33372" y="234807"/>
                    <a:pt x="24468" y="242989"/>
                    <a:pt x="19295" y="253336"/>
                  </a:cubicBezTo>
                  <a:cubicBezTo>
                    <a:pt x="14758" y="262411"/>
                    <a:pt x="12131" y="272368"/>
                    <a:pt x="9670" y="282211"/>
                  </a:cubicBezTo>
                  <a:cubicBezTo>
                    <a:pt x="-1214" y="325748"/>
                    <a:pt x="44" y="318246"/>
                    <a:pt x="44" y="349588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51">
              <a:extLst>
                <a:ext uri="{FF2B5EF4-FFF2-40B4-BE49-F238E27FC236}">
                  <a16:creationId xmlns:a16="http://schemas.microsoft.com/office/drawing/2014/main" id="{1FADD958-63C8-48A9-AAD4-9060D9BA9FA8}"/>
                </a:ext>
              </a:extLst>
            </p:cNvPr>
            <p:cNvSpPr/>
            <p:nvPr/>
          </p:nvSpPr>
          <p:spPr>
            <a:xfrm>
              <a:off x="3038368" y="2152980"/>
              <a:ext cx="50166" cy="192505"/>
            </a:xfrm>
            <a:custGeom>
              <a:avLst/>
              <a:gdLst>
                <a:gd name="connsiteX0" fmla="*/ 50166 w 50166"/>
                <a:gd name="connsiteY0" fmla="*/ 192505 h 192505"/>
                <a:gd name="connsiteX1" fmla="*/ 21290 w 50166"/>
                <a:gd name="connsiteY1" fmla="*/ 105878 h 192505"/>
                <a:gd name="connsiteX2" fmla="*/ 2040 w 50166"/>
                <a:gd name="connsiteY2" fmla="*/ 77002 h 192505"/>
                <a:gd name="connsiteX3" fmla="*/ 2040 w 50166"/>
                <a:gd name="connsiteY3" fmla="*/ 0 h 19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6" h="192505">
                  <a:moveTo>
                    <a:pt x="50166" y="192505"/>
                  </a:moveTo>
                  <a:cubicBezTo>
                    <a:pt x="40541" y="163629"/>
                    <a:pt x="38173" y="131204"/>
                    <a:pt x="21290" y="105878"/>
                  </a:cubicBezTo>
                  <a:cubicBezTo>
                    <a:pt x="14873" y="96253"/>
                    <a:pt x="4109" y="88384"/>
                    <a:pt x="2040" y="77002"/>
                  </a:cubicBezTo>
                  <a:cubicBezTo>
                    <a:pt x="-2551" y="51749"/>
                    <a:pt x="2040" y="25667"/>
                    <a:pt x="2040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52">
              <a:extLst>
                <a:ext uri="{FF2B5EF4-FFF2-40B4-BE49-F238E27FC236}">
                  <a16:creationId xmlns:a16="http://schemas.microsoft.com/office/drawing/2014/main" id="{A50EC19B-2207-43EE-8522-AABA4350CC69}"/>
                </a:ext>
              </a:extLst>
            </p:cNvPr>
            <p:cNvSpPr/>
            <p:nvPr/>
          </p:nvSpPr>
          <p:spPr>
            <a:xfrm>
              <a:off x="3122344" y="2098307"/>
              <a:ext cx="20279" cy="221381"/>
            </a:xfrm>
            <a:custGeom>
              <a:avLst/>
              <a:gdLst>
                <a:gd name="connsiteX0" fmla="*/ 10569 w 20279"/>
                <a:gd name="connsiteY0" fmla="*/ 221381 h 221381"/>
                <a:gd name="connsiteX1" fmla="*/ 20194 w 20279"/>
                <a:gd name="connsiteY1" fmla="*/ 173255 h 221381"/>
                <a:gd name="connsiteX2" fmla="*/ 944 w 20279"/>
                <a:gd name="connsiteY2" fmla="*/ 57752 h 221381"/>
                <a:gd name="connsiteX3" fmla="*/ 944 w 20279"/>
                <a:gd name="connsiteY3" fmla="*/ 0 h 22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9" h="221381">
                  <a:moveTo>
                    <a:pt x="10569" y="221381"/>
                  </a:moveTo>
                  <a:cubicBezTo>
                    <a:pt x="13777" y="205339"/>
                    <a:pt x="21155" y="189586"/>
                    <a:pt x="20194" y="173255"/>
                  </a:cubicBezTo>
                  <a:cubicBezTo>
                    <a:pt x="17902" y="134290"/>
                    <a:pt x="5254" y="96545"/>
                    <a:pt x="944" y="57752"/>
                  </a:cubicBezTo>
                  <a:cubicBezTo>
                    <a:pt x="-1182" y="38619"/>
                    <a:pt x="944" y="19251"/>
                    <a:pt x="944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53">
              <a:extLst>
                <a:ext uri="{FF2B5EF4-FFF2-40B4-BE49-F238E27FC236}">
                  <a16:creationId xmlns:a16="http://schemas.microsoft.com/office/drawing/2014/main" id="{46D3F38A-2E67-400B-A437-B16099444D41}"/>
                </a:ext>
              </a:extLst>
            </p:cNvPr>
            <p:cNvSpPr/>
            <p:nvPr/>
          </p:nvSpPr>
          <p:spPr>
            <a:xfrm>
              <a:off x="3075411" y="2117557"/>
              <a:ext cx="39676" cy="202131"/>
            </a:xfrm>
            <a:custGeom>
              <a:avLst/>
              <a:gdLst>
                <a:gd name="connsiteX0" fmla="*/ 39676 w 39676"/>
                <a:gd name="connsiteY0" fmla="*/ 202131 h 202131"/>
                <a:gd name="connsiteX1" fmla="*/ 30051 w 39676"/>
                <a:gd name="connsiteY1" fmla="*/ 105878 h 202131"/>
                <a:gd name="connsiteX2" fmla="*/ 1175 w 39676"/>
                <a:gd name="connsiteY2" fmla="*/ 28876 h 202131"/>
                <a:gd name="connsiteX3" fmla="*/ 1175 w 39676"/>
                <a:gd name="connsiteY3" fmla="*/ 0 h 20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76" h="202131">
                  <a:moveTo>
                    <a:pt x="39676" y="202131"/>
                  </a:moveTo>
                  <a:cubicBezTo>
                    <a:pt x="36468" y="170047"/>
                    <a:pt x="34611" y="137798"/>
                    <a:pt x="30051" y="105878"/>
                  </a:cubicBezTo>
                  <a:cubicBezTo>
                    <a:pt x="18235" y="23170"/>
                    <a:pt x="24941" y="112060"/>
                    <a:pt x="1175" y="28876"/>
                  </a:cubicBezTo>
                  <a:cubicBezTo>
                    <a:pt x="-1469" y="19621"/>
                    <a:pt x="1175" y="9625"/>
                    <a:pt x="1175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54">
              <a:extLst>
                <a:ext uri="{FF2B5EF4-FFF2-40B4-BE49-F238E27FC236}">
                  <a16:creationId xmlns:a16="http://schemas.microsoft.com/office/drawing/2014/main" id="{3835E9C4-ACC6-4CBA-AD41-2F552F6F1EB7}"/>
                </a:ext>
              </a:extLst>
            </p:cNvPr>
            <p:cNvSpPr/>
            <p:nvPr/>
          </p:nvSpPr>
          <p:spPr>
            <a:xfrm>
              <a:off x="3127575" y="2147412"/>
              <a:ext cx="38508" cy="182880"/>
            </a:xfrm>
            <a:custGeom>
              <a:avLst/>
              <a:gdLst>
                <a:gd name="connsiteX0" fmla="*/ 0 w 38508"/>
                <a:gd name="connsiteY0" fmla="*/ 182880 h 182880"/>
                <a:gd name="connsiteX1" fmla="*/ 28875 w 38508"/>
                <a:gd name="connsiteY1" fmla="*/ 57751 h 182880"/>
                <a:gd name="connsiteX2" fmla="*/ 38501 w 38508"/>
                <a:gd name="connsiteY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08" h="182880">
                  <a:moveTo>
                    <a:pt x="0" y="182880"/>
                  </a:moveTo>
                  <a:cubicBezTo>
                    <a:pt x="28643" y="82625"/>
                    <a:pt x="12041" y="150334"/>
                    <a:pt x="28875" y="57751"/>
                  </a:cubicBezTo>
                  <a:cubicBezTo>
                    <a:pt x="39130" y="1348"/>
                    <a:pt x="38501" y="26991"/>
                    <a:pt x="38501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B2B4D3-FEB9-462A-AE03-4C6EE5739D2C}"/>
                </a:ext>
              </a:extLst>
            </p:cNvPr>
            <p:cNvSpPr/>
            <p:nvPr/>
          </p:nvSpPr>
          <p:spPr>
            <a:xfrm rot="1135996">
              <a:off x="3267383" y="3113070"/>
              <a:ext cx="90928" cy="389275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56">
              <a:extLst>
                <a:ext uri="{FF2B5EF4-FFF2-40B4-BE49-F238E27FC236}">
                  <a16:creationId xmlns:a16="http://schemas.microsoft.com/office/drawing/2014/main" id="{2CB8B9A2-3E9A-4B52-9B42-324EC81D9A32}"/>
                </a:ext>
              </a:extLst>
            </p:cNvPr>
            <p:cNvSpPr/>
            <p:nvPr/>
          </p:nvSpPr>
          <p:spPr>
            <a:xfrm>
              <a:off x="3243714" y="3359217"/>
              <a:ext cx="279132" cy="327259"/>
            </a:xfrm>
            <a:custGeom>
              <a:avLst/>
              <a:gdLst>
                <a:gd name="connsiteX0" fmla="*/ 0 w 279132"/>
                <a:gd name="connsiteY0" fmla="*/ 144379 h 327259"/>
                <a:gd name="connsiteX1" fmla="*/ 67377 w 279132"/>
                <a:gd name="connsiteY1" fmla="*/ 96252 h 327259"/>
                <a:gd name="connsiteX2" fmla="*/ 86627 w 279132"/>
                <a:gd name="connsiteY2" fmla="*/ 67377 h 327259"/>
                <a:gd name="connsiteX3" fmla="*/ 115503 w 279132"/>
                <a:gd name="connsiteY3" fmla="*/ 38501 h 327259"/>
                <a:gd name="connsiteX4" fmla="*/ 134753 w 279132"/>
                <a:gd name="connsiteY4" fmla="*/ 9625 h 327259"/>
                <a:gd name="connsiteX5" fmla="*/ 163629 w 279132"/>
                <a:gd name="connsiteY5" fmla="*/ 0 h 327259"/>
                <a:gd name="connsiteX6" fmla="*/ 182880 w 279132"/>
                <a:gd name="connsiteY6" fmla="*/ 57751 h 327259"/>
                <a:gd name="connsiteX7" fmla="*/ 192505 w 279132"/>
                <a:gd name="connsiteY7" fmla="*/ 86627 h 327259"/>
                <a:gd name="connsiteX8" fmla="*/ 202130 w 279132"/>
                <a:gd name="connsiteY8" fmla="*/ 144379 h 327259"/>
                <a:gd name="connsiteX9" fmla="*/ 221381 w 279132"/>
                <a:gd name="connsiteY9" fmla="*/ 202130 h 327259"/>
                <a:gd name="connsiteX10" fmla="*/ 231006 w 279132"/>
                <a:gd name="connsiteY10" fmla="*/ 231006 h 327259"/>
                <a:gd name="connsiteX11" fmla="*/ 250257 w 279132"/>
                <a:gd name="connsiteY11" fmla="*/ 269507 h 327259"/>
                <a:gd name="connsiteX12" fmla="*/ 279132 w 279132"/>
                <a:gd name="connsiteY12" fmla="*/ 327259 h 32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9132" h="327259">
                  <a:moveTo>
                    <a:pt x="0" y="144379"/>
                  </a:moveTo>
                  <a:cubicBezTo>
                    <a:pt x="22459" y="128337"/>
                    <a:pt x="46748" y="114589"/>
                    <a:pt x="67377" y="96252"/>
                  </a:cubicBezTo>
                  <a:cubicBezTo>
                    <a:pt x="76023" y="88567"/>
                    <a:pt x="79221" y="76264"/>
                    <a:pt x="86627" y="67377"/>
                  </a:cubicBezTo>
                  <a:cubicBezTo>
                    <a:pt x="95341" y="56920"/>
                    <a:pt x="106789" y="48958"/>
                    <a:pt x="115503" y="38501"/>
                  </a:cubicBezTo>
                  <a:cubicBezTo>
                    <a:pt x="122909" y="29614"/>
                    <a:pt x="125720" y="16852"/>
                    <a:pt x="134753" y="9625"/>
                  </a:cubicBezTo>
                  <a:cubicBezTo>
                    <a:pt x="142676" y="3287"/>
                    <a:pt x="154004" y="3208"/>
                    <a:pt x="163629" y="0"/>
                  </a:cubicBezTo>
                  <a:lnTo>
                    <a:pt x="182880" y="57751"/>
                  </a:lnTo>
                  <a:cubicBezTo>
                    <a:pt x="186088" y="67376"/>
                    <a:pt x="190837" y="76619"/>
                    <a:pt x="192505" y="86627"/>
                  </a:cubicBezTo>
                  <a:cubicBezTo>
                    <a:pt x="195713" y="105878"/>
                    <a:pt x="197397" y="125446"/>
                    <a:pt x="202130" y="144379"/>
                  </a:cubicBezTo>
                  <a:cubicBezTo>
                    <a:pt x="207052" y="164065"/>
                    <a:pt x="214964" y="182880"/>
                    <a:pt x="221381" y="202130"/>
                  </a:cubicBezTo>
                  <a:cubicBezTo>
                    <a:pt x="224589" y="211755"/>
                    <a:pt x="226468" y="221931"/>
                    <a:pt x="231006" y="231006"/>
                  </a:cubicBezTo>
                  <a:lnTo>
                    <a:pt x="250257" y="269507"/>
                  </a:lnTo>
                  <a:cubicBezTo>
                    <a:pt x="262083" y="316812"/>
                    <a:pt x="250528" y="298654"/>
                    <a:pt x="279132" y="327259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D6A086-2179-4530-B300-D20B954AA94A}"/>
              </a:ext>
            </a:extLst>
          </p:cNvPr>
          <p:cNvGrpSpPr/>
          <p:nvPr/>
        </p:nvGrpSpPr>
        <p:grpSpPr>
          <a:xfrm>
            <a:off x="5711990" y="3435340"/>
            <a:ext cx="695685" cy="983769"/>
            <a:chOff x="5711990" y="3435340"/>
            <a:chExt cx="695685" cy="983769"/>
          </a:xfrm>
        </p:grpSpPr>
        <p:sp>
          <p:nvSpPr>
            <p:cNvPr id="16" name="Freeform 158">
              <a:extLst>
                <a:ext uri="{FF2B5EF4-FFF2-40B4-BE49-F238E27FC236}">
                  <a16:creationId xmlns:a16="http://schemas.microsoft.com/office/drawing/2014/main" id="{6E24F48A-0F14-4315-99C4-0B72A0155F7C}"/>
                </a:ext>
              </a:extLst>
            </p:cNvPr>
            <p:cNvSpPr/>
            <p:nvPr/>
          </p:nvSpPr>
          <p:spPr>
            <a:xfrm>
              <a:off x="6025614" y="3570805"/>
              <a:ext cx="52388" cy="848304"/>
            </a:xfrm>
            <a:custGeom>
              <a:avLst/>
              <a:gdLst>
                <a:gd name="connsiteX0" fmla="*/ 9525 w 52388"/>
                <a:gd name="connsiteY0" fmla="*/ 848304 h 848304"/>
                <a:gd name="connsiteX1" fmla="*/ 33338 w 52388"/>
                <a:gd name="connsiteY1" fmla="*/ 824491 h 848304"/>
                <a:gd name="connsiteX2" fmla="*/ 38100 w 52388"/>
                <a:gd name="connsiteY2" fmla="*/ 795916 h 848304"/>
                <a:gd name="connsiteX3" fmla="*/ 47625 w 52388"/>
                <a:gd name="connsiteY3" fmla="*/ 762579 h 848304"/>
                <a:gd name="connsiteX4" fmla="*/ 52388 w 52388"/>
                <a:gd name="connsiteY4" fmla="*/ 743529 h 848304"/>
                <a:gd name="connsiteX5" fmla="*/ 47625 w 52388"/>
                <a:gd name="connsiteY5" fmla="*/ 629229 h 848304"/>
                <a:gd name="connsiteX6" fmla="*/ 38100 w 52388"/>
                <a:gd name="connsiteY6" fmla="*/ 610179 h 848304"/>
                <a:gd name="connsiteX7" fmla="*/ 33338 w 52388"/>
                <a:gd name="connsiteY7" fmla="*/ 572079 h 848304"/>
                <a:gd name="connsiteX8" fmla="*/ 23813 w 52388"/>
                <a:gd name="connsiteY8" fmla="*/ 500641 h 848304"/>
                <a:gd name="connsiteX9" fmla="*/ 14288 w 52388"/>
                <a:gd name="connsiteY9" fmla="*/ 376816 h 848304"/>
                <a:gd name="connsiteX10" fmla="*/ 9525 w 52388"/>
                <a:gd name="connsiteY10" fmla="*/ 348241 h 848304"/>
                <a:gd name="connsiteX11" fmla="*/ 4763 w 52388"/>
                <a:gd name="connsiteY11" fmla="*/ 333954 h 848304"/>
                <a:gd name="connsiteX12" fmla="*/ 0 w 52388"/>
                <a:gd name="connsiteY12" fmla="*/ 314904 h 848304"/>
                <a:gd name="connsiteX13" fmla="*/ 4763 w 52388"/>
                <a:gd name="connsiteY13" fmla="*/ 176791 h 848304"/>
                <a:gd name="connsiteX14" fmla="*/ 19050 w 52388"/>
                <a:gd name="connsiteY14" fmla="*/ 129166 h 848304"/>
                <a:gd name="connsiteX15" fmla="*/ 28575 w 52388"/>
                <a:gd name="connsiteY15" fmla="*/ 91066 h 848304"/>
                <a:gd name="connsiteX16" fmla="*/ 23813 w 52388"/>
                <a:gd name="connsiteY16" fmla="*/ 24391 h 848304"/>
                <a:gd name="connsiteX17" fmla="*/ 19050 w 52388"/>
                <a:gd name="connsiteY17" fmla="*/ 579 h 848304"/>
                <a:gd name="connsiteX18" fmla="*/ 4763 w 52388"/>
                <a:gd name="connsiteY18" fmla="*/ 10104 h 8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388" h="848304">
                  <a:moveTo>
                    <a:pt x="9525" y="848304"/>
                  </a:moveTo>
                  <a:cubicBezTo>
                    <a:pt x="17463" y="840366"/>
                    <a:pt x="27963" y="834346"/>
                    <a:pt x="33338" y="824491"/>
                  </a:cubicBezTo>
                  <a:cubicBezTo>
                    <a:pt x="37962" y="816014"/>
                    <a:pt x="35929" y="805325"/>
                    <a:pt x="38100" y="795916"/>
                  </a:cubicBezTo>
                  <a:cubicBezTo>
                    <a:pt x="40699" y="784655"/>
                    <a:pt x="44584" y="773729"/>
                    <a:pt x="47625" y="762579"/>
                  </a:cubicBezTo>
                  <a:cubicBezTo>
                    <a:pt x="49347" y="756264"/>
                    <a:pt x="50800" y="749879"/>
                    <a:pt x="52388" y="743529"/>
                  </a:cubicBezTo>
                  <a:cubicBezTo>
                    <a:pt x="50800" y="705429"/>
                    <a:pt x="51688" y="667145"/>
                    <a:pt x="47625" y="629229"/>
                  </a:cubicBezTo>
                  <a:cubicBezTo>
                    <a:pt x="46869" y="622170"/>
                    <a:pt x="39822" y="617067"/>
                    <a:pt x="38100" y="610179"/>
                  </a:cubicBezTo>
                  <a:cubicBezTo>
                    <a:pt x="34996" y="597762"/>
                    <a:pt x="35030" y="584766"/>
                    <a:pt x="33338" y="572079"/>
                  </a:cubicBezTo>
                  <a:cubicBezTo>
                    <a:pt x="20193" y="473491"/>
                    <a:pt x="37460" y="609829"/>
                    <a:pt x="23813" y="500641"/>
                  </a:cubicBezTo>
                  <a:cubicBezTo>
                    <a:pt x="20508" y="444463"/>
                    <a:pt x="20811" y="425737"/>
                    <a:pt x="14288" y="376816"/>
                  </a:cubicBezTo>
                  <a:cubicBezTo>
                    <a:pt x="13012" y="367244"/>
                    <a:pt x="11620" y="357667"/>
                    <a:pt x="9525" y="348241"/>
                  </a:cubicBezTo>
                  <a:cubicBezTo>
                    <a:pt x="8436" y="343341"/>
                    <a:pt x="6142" y="338781"/>
                    <a:pt x="4763" y="333954"/>
                  </a:cubicBezTo>
                  <a:cubicBezTo>
                    <a:pt x="2965" y="327660"/>
                    <a:pt x="1588" y="321254"/>
                    <a:pt x="0" y="314904"/>
                  </a:cubicBezTo>
                  <a:cubicBezTo>
                    <a:pt x="1588" y="268866"/>
                    <a:pt x="1976" y="222772"/>
                    <a:pt x="4763" y="176791"/>
                  </a:cubicBezTo>
                  <a:cubicBezTo>
                    <a:pt x="5296" y="167991"/>
                    <a:pt x="17677" y="133286"/>
                    <a:pt x="19050" y="129166"/>
                  </a:cubicBezTo>
                  <a:cubicBezTo>
                    <a:pt x="26374" y="107195"/>
                    <a:pt x="22827" y="119810"/>
                    <a:pt x="28575" y="91066"/>
                  </a:cubicBezTo>
                  <a:cubicBezTo>
                    <a:pt x="26988" y="68841"/>
                    <a:pt x="26146" y="46550"/>
                    <a:pt x="23813" y="24391"/>
                  </a:cubicBezTo>
                  <a:cubicBezTo>
                    <a:pt x="22966" y="16341"/>
                    <a:pt x="25526" y="5436"/>
                    <a:pt x="19050" y="579"/>
                  </a:cubicBezTo>
                  <a:cubicBezTo>
                    <a:pt x="14471" y="-2855"/>
                    <a:pt x="4763" y="10104"/>
                    <a:pt x="4763" y="10104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59">
              <a:extLst>
                <a:ext uri="{FF2B5EF4-FFF2-40B4-BE49-F238E27FC236}">
                  <a16:creationId xmlns:a16="http://schemas.microsoft.com/office/drawing/2014/main" id="{C7890C8B-3578-4D91-8EF2-045CBF27D5AA}"/>
                </a:ext>
              </a:extLst>
            </p:cNvPr>
            <p:cNvSpPr/>
            <p:nvPr/>
          </p:nvSpPr>
          <p:spPr>
            <a:xfrm>
              <a:off x="5877977" y="3918977"/>
              <a:ext cx="171450" cy="57219"/>
            </a:xfrm>
            <a:custGeom>
              <a:avLst/>
              <a:gdLst>
                <a:gd name="connsiteX0" fmla="*/ 171450 w 171450"/>
                <a:gd name="connsiteY0" fmla="*/ 57219 h 57219"/>
                <a:gd name="connsiteX1" fmla="*/ 114300 w 171450"/>
                <a:gd name="connsiteY1" fmla="*/ 52457 h 57219"/>
                <a:gd name="connsiteX2" fmla="*/ 100012 w 171450"/>
                <a:gd name="connsiteY2" fmla="*/ 47694 h 57219"/>
                <a:gd name="connsiteX3" fmla="*/ 71437 w 171450"/>
                <a:gd name="connsiteY3" fmla="*/ 28644 h 57219"/>
                <a:gd name="connsiteX4" fmla="*/ 61912 w 171450"/>
                <a:gd name="connsiteY4" fmla="*/ 14357 h 57219"/>
                <a:gd name="connsiteX5" fmla="*/ 42862 w 171450"/>
                <a:gd name="connsiteY5" fmla="*/ 9594 h 57219"/>
                <a:gd name="connsiteX6" fmla="*/ 0 w 171450"/>
                <a:gd name="connsiteY6" fmla="*/ 69 h 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57219">
                  <a:moveTo>
                    <a:pt x="171450" y="57219"/>
                  </a:moveTo>
                  <a:cubicBezTo>
                    <a:pt x="152400" y="55632"/>
                    <a:pt x="133248" y="54983"/>
                    <a:pt x="114300" y="52457"/>
                  </a:cubicBezTo>
                  <a:cubicBezTo>
                    <a:pt x="109324" y="51793"/>
                    <a:pt x="104189" y="50479"/>
                    <a:pt x="100012" y="47694"/>
                  </a:cubicBezTo>
                  <a:cubicBezTo>
                    <a:pt x="64337" y="23911"/>
                    <a:pt x="105411" y="39969"/>
                    <a:pt x="71437" y="28644"/>
                  </a:cubicBezTo>
                  <a:cubicBezTo>
                    <a:pt x="68262" y="23882"/>
                    <a:pt x="66674" y="17532"/>
                    <a:pt x="61912" y="14357"/>
                  </a:cubicBezTo>
                  <a:cubicBezTo>
                    <a:pt x="56466" y="10726"/>
                    <a:pt x="49131" y="11475"/>
                    <a:pt x="42862" y="9594"/>
                  </a:cubicBezTo>
                  <a:cubicBezTo>
                    <a:pt x="6093" y="-1437"/>
                    <a:pt x="26071" y="69"/>
                    <a:pt x="0" y="69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60">
              <a:extLst>
                <a:ext uri="{FF2B5EF4-FFF2-40B4-BE49-F238E27FC236}">
                  <a16:creationId xmlns:a16="http://schemas.microsoft.com/office/drawing/2014/main" id="{C05CFC4F-5B94-4FB8-9498-7CE328F4E5A4}"/>
                </a:ext>
              </a:extLst>
            </p:cNvPr>
            <p:cNvSpPr/>
            <p:nvPr/>
          </p:nvSpPr>
          <p:spPr>
            <a:xfrm>
              <a:off x="6030377" y="3807524"/>
              <a:ext cx="257494" cy="73422"/>
            </a:xfrm>
            <a:custGeom>
              <a:avLst/>
              <a:gdLst>
                <a:gd name="connsiteX0" fmla="*/ 0 w 257494"/>
                <a:gd name="connsiteY0" fmla="*/ 73422 h 73422"/>
                <a:gd name="connsiteX1" fmla="*/ 47625 w 257494"/>
                <a:gd name="connsiteY1" fmla="*/ 68660 h 73422"/>
                <a:gd name="connsiteX2" fmla="*/ 71437 w 257494"/>
                <a:gd name="connsiteY2" fmla="*/ 63897 h 73422"/>
                <a:gd name="connsiteX3" fmla="*/ 100012 w 257494"/>
                <a:gd name="connsiteY3" fmla="*/ 59135 h 73422"/>
                <a:gd name="connsiteX4" fmla="*/ 123825 w 257494"/>
                <a:gd name="connsiteY4" fmla="*/ 44847 h 73422"/>
                <a:gd name="connsiteX5" fmla="*/ 138112 w 257494"/>
                <a:gd name="connsiteY5" fmla="*/ 30560 h 73422"/>
                <a:gd name="connsiteX6" fmla="*/ 152400 w 257494"/>
                <a:gd name="connsiteY6" fmla="*/ 25797 h 73422"/>
                <a:gd name="connsiteX7" fmla="*/ 195262 w 257494"/>
                <a:gd name="connsiteY7" fmla="*/ 11510 h 73422"/>
                <a:gd name="connsiteX8" fmla="*/ 242887 w 257494"/>
                <a:gd name="connsiteY8" fmla="*/ 11510 h 73422"/>
                <a:gd name="connsiteX9" fmla="*/ 247650 w 257494"/>
                <a:gd name="connsiteY9" fmla="*/ 25797 h 73422"/>
                <a:gd name="connsiteX10" fmla="*/ 257175 w 257494"/>
                <a:gd name="connsiteY10" fmla="*/ 49610 h 73422"/>
                <a:gd name="connsiteX11" fmla="*/ 242887 w 257494"/>
                <a:gd name="connsiteY11" fmla="*/ 44847 h 7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494" h="73422">
                  <a:moveTo>
                    <a:pt x="0" y="73422"/>
                  </a:moveTo>
                  <a:cubicBezTo>
                    <a:pt x="15875" y="71835"/>
                    <a:pt x="31811" y="70769"/>
                    <a:pt x="47625" y="68660"/>
                  </a:cubicBezTo>
                  <a:cubicBezTo>
                    <a:pt x="55649" y="67590"/>
                    <a:pt x="63473" y="65345"/>
                    <a:pt x="71437" y="63897"/>
                  </a:cubicBezTo>
                  <a:cubicBezTo>
                    <a:pt x="80938" y="62170"/>
                    <a:pt x="90487" y="60722"/>
                    <a:pt x="100012" y="59135"/>
                  </a:cubicBezTo>
                  <a:cubicBezTo>
                    <a:pt x="107950" y="54372"/>
                    <a:pt x="116420" y="50401"/>
                    <a:pt x="123825" y="44847"/>
                  </a:cubicBezTo>
                  <a:cubicBezTo>
                    <a:pt x="129213" y="40806"/>
                    <a:pt x="132508" y="34296"/>
                    <a:pt x="138112" y="30560"/>
                  </a:cubicBezTo>
                  <a:cubicBezTo>
                    <a:pt x="142289" y="27775"/>
                    <a:pt x="147910" y="28042"/>
                    <a:pt x="152400" y="25797"/>
                  </a:cubicBezTo>
                  <a:cubicBezTo>
                    <a:pt x="185881" y="9056"/>
                    <a:pt x="142213" y="20351"/>
                    <a:pt x="195262" y="11510"/>
                  </a:cubicBezTo>
                  <a:cubicBezTo>
                    <a:pt x="214113" y="-1057"/>
                    <a:pt x="214248" y="-6389"/>
                    <a:pt x="242887" y="11510"/>
                  </a:cubicBezTo>
                  <a:cubicBezTo>
                    <a:pt x="247144" y="14171"/>
                    <a:pt x="245887" y="21097"/>
                    <a:pt x="247650" y="25797"/>
                  </a:cubicBezTo>
                  <a:cubicBezTo>
                    <a:pt x="250652" y="33802"/>
                    <a:pt x="259249" y="41316"/>
                    <a:pt x="257175" y="49610"/>
                  </a:cubicBezTo>
                  <a:cubicBezTo>
                    <a:pt x="255957" y="54480"/>
                    <a:pt x="242887" y="44847"/>
                    <a:pt x="242887" y="44847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61">
              <a:extLst>
                <a:ext uri="{FF2B5EF4-FFF2-40B4-BE49-F238E27FC236}">
                  <a16:creationId xmlns:a16="http://schemas.microsoft.com/office/drawing/2014/main" id="{33895DF4-FE03-4FC3-969A-8E064A2F0258}"/>
                </a:ext>
              </a:extLst>
            </p:cNvPr>
            <p:cNvSpPr/>
            <p:nvPr/>
          </p:nvSpPr>
          <p:spPr>
            <a:xfrm>
              <a:off x="5797014" y="3695077"/>
              <a:ext cx="228600" cy="38232"/>
            </a:xfrm>
            <a:custGeom>
              <a:avLst/>
              <a:gdLst>
                <a:gd name="connsiteX0" fmla="*/ 228600 w 228600"/>
                <a:gd name="connsiteY0" fmla="*/ 38232 h 38232"/>
                <a:gd name="connsiteX1" fmla="*/ 142875 w 228600"/>
                <a:gd name="connsiteY1" fmla="*/ 33469 h 38232"/>
                <a:gd name="connsiteX2" fmla="*/ 123825 w 228600"/>
                <a:gd name="connsiteY2" fmla="*/ 23944 h 38232"/>
                <a:gd name="connsiteX3" fmla="*/ 85725 w 228600"/>
                <a:gd name="connsiteY3" fmla="*/ 14419 h 38232"/>
                <a:gd name="connsiteX4" fmla="*/ 71438 w 228600"/>
                <a:gd name="connsiteY4" fmla="*/ 4894 h 38232"/>
                <a:gd name="connsiteX5" fmla="*/ 0 w 228600"/>
                <a:gd name="connsiteY5" fmla="*/ 132 h 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38232">
                  <a:moveTo>
                    <a:pt x="228600" y="38232"/>
                  </a:moveTo>
                  <a:cubicBezTo>
                    <a:pt x="200025" y="36644"/>
                    <a:pt x="171232" y="37336"/>
                    <a:pt x="142875" y="33469"/>
                  </a:cubicBezTo>
                  <a:cubicBezTo>
                    <a:pt x="135841" y="32510"/>
                    <a:pt x="130560" y="26189"/>
                    <a:pt x="123825" y="23944"/>
                  </a:cubicBezTo>
                  <a:cubicBezTo>
                    <a:pt x="107516" y="18508"/>
                    <a:pt x="99985" y="21549"/>
                    <a:pt x="85725" y="14419"/>
                  </a:cubicBezTo>
                  <a:cubicBezTo>
                    <a:pt x="80606" y="11859"/>
                    <a:pt x="76960" y="6400"/>
                    <a:pt x="71438" y="4894"/>
                  </a:cubicBezTo>
                  <a:cubicBezTo>
                    <a:pt x="48923" y="-1246"/>
                    <a:pt x="23031" y="132"/>
                    <a:pt x="0" y="132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79D02A-C46E-48B9-AC72-ED0DC37C2B0B}"/>
                </a:ext>
              </a:extLst>
            </p:cNvPr>
            <p:cNvGrpSpPr/>
            <p:nvPr/>
          </p:nvGrpSpPr>
          <p:grpSpPr>
            <a:xfrm>
              <a:off x="5732549" y="3782665"/>
              <a:ext cx="170046" cy="208000"/>
              <a:chOff x="4195407" y="3792530"/>
              <a:chExt cx="170046" cy="20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3C935A7-D540-41C9-B841-3FA9AEBA82D4}"/>
                  </a:ext>
                </a:extLst>
              </p:cNvPr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815AAA2-2E27-421E-BAC9-9366005150D4}"/>
                  </a:ext>
                </a:extLst>
              </p:cNvPr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ECEF425-A8DA-4D09-ABDF-5C9A45FA2317}"/>
                  </a:ext>
                </a:extLst>
              </p:cNvPr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14B3C1-D6C8-4817-A9E7-92592DEC1272}"/>
                </a:ext>
              </a:extLst>
            </p:cNvPr>
            <p:cNvGrpSpPr/>
            <p:nvPr/>
          </p:nvGrpSpPr>
          <p:grpSpPr>
            <a:xfrm rot="2351319">
              <a:off x="5711990" y="3513535"/>
              <a:ext cx="170046" cy="208000"/>
              <a:chOff x="4237501" y="3382087"/>
              <a:chExt cx="170046" cy="2080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97A355B-70A4-4A8A-A427-5ACF88B951E2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126DC31-B4C1-44E7-8A7D-01B7C42F1671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2B89363-9B50-469C-AC8C-397BCAFDA463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A094BDA-DA09-4EEC-A32B-0C2689AB517D}"/>
                </a:ext>
              </a:extLst>
            </p:cNvPr>
            <p:cNvGrpSpPr/>
            <p:nvPr/>
          </p:nvGrpSpPr>
          <p:grpSpPr>
            <a:xfrm rot="11218135">
              <a:off x="6237629" y="3772002"/>
              <a:ext cx="170046" cy="208000"/>
              <a:chOff x="4237501" y="3382087"/>
              <a:chExt cx="170046" cy="2080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B186639-AA78-4C35-B400-FA771A3BE52F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AFBC8D5-3AFF-4C0F-9A42-D1DF339A5995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DD7D266-3000-4E33-AB49-AB813C37CC7E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26BEA3-5E78-4003-B073-E523F6650904}"/>
                </a:ext>
              </a:extLst>
            </p:cNvPr>
            <p:cNvGrpSpPr/>
            <p:nvPr/>
          </p:nvGrpSpPr>
          <p:grpSpPr>
            <a:xfrm rot="5224720">
              <a:off x="5997294" y="3416363"/>
              <a:ext cx="170046" cy="208000"/>
              <a:chOff x="4237501" y="3382087"/>
              <a:chExt cx="170046" cy="2080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F82913A-CFA3-44F4-88F3-A18DC3B0A946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E165565-D2BC-41C4-8F14-9E0616ECC7BF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339B3DD-4D6C-4F62-90AE-850A0FFA9996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B35C79-0648-45CD-B240-A2AFAA39FE7E}"/>
                </a:ext>
              </a:extLst>
            </p:cNvPr>
            <p:cNvGrpSpPr/>
            <p:nvPr/>
          </p:nvGrpSpPr>
          <p:grpSpPr>
            <a:xfrm rot="1020000">
              <a:off x="5976165" y="3982123"/>
              <a:ext cx="45719" cy="195251"/>
              <a:chOff x="5536511" y="3831154"/>
              <a:chExt cx="45719" cy="19525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C8AE02A-1C38-4418-A211-CDB4EB74BCE2}"/>
                  </a:ext>
                </a:extLst>
              </p:cNvPr>
              <p:cNvSpPr/>
              <p:nvPr/>
            </p:nvSpPr>
            <p:spPr>
              <a:xfrm flipH="1">
                <a:off x="5536511" y="3831154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67F9AED-2974-418F-991B-4CD6BE690554}"/>
                  </a:ext>
                </a:extLst>
              </p:cNvPr>
              <p:cNvSpPr/>
              <p:nvPr/>
            </p:nvSpPr>
            <p:spPr>
              <a:xfrm flipH="1">
                <a:off x="5536511" y="3887802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039065F-755E-428C-B411-3F48171C49A2}"/>
                  </a:ext>
                </a:extLst>
              </p:cNvPr>
              <p:cNvSpPr/>
              <p:nvPr/>
            </p:nvSpPr>
            <p:spPr>
              <a:xfrm flipH="1">
                <a:off x="5536511" y="3935917"/>
                <a:ext cx="45719" cy="90488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B43853-2E12-4D9A-9189-B807DFF39022}"/>
                </a:ext>
              </a:extLst>
            </p:cNvPr>
            <p:cNvGrpSpPr/>
            <p:nvPr/>
          </p:nvGrpSpPr>
          <p:grpSpPr>
            <a:xfrm rot="1800000">
              <a:off x="5951889" y="3726316"/>
              <a:ext cx="45719" cy="195251"/>
              <a:chOff x="5536511" y="3831154"/>
              <a:chExt cx="45719" cy="19525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B6097CC-E02F-4F41-87D2-96EB1431B7BF}"/>
                  </a:ext>
                </a:extLst>
              </p:cNvPr>
              <p:cNvSpPr/>
              <p:nvPr/>
            </p:nvSpPr>
            <p:spPr>
              <a:xfrm flipH="1">
                <a:off x="5536511" y="3831154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4A55F1C-C2B0-4D4E-A520-F57F05A9F603}"/>
                  </a:ext>
                </a:extLst>
              </p:cNvPr>
              <p:cNvSpPr/>
              <p:nvPr/>
            </p:nvSpPr>
            <p:spPr>
              <a:xfrm flipH="1">
                <a:off x="5536511" y="3887802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348BDCF-88B8-40EB-ABAC-06E8BFABA09F}"/>
                  </a:ext>
                </a:extLst>
              </p:cNvPr>
              <p:cNvSpPr/>
              <p:nvPr/>
            </p:nvSpPr>
            <p:spPr>
              <a:xfrm flipH="1">
                <a:off x="5536511" y="3935917"/>
                <a:ext cx="45719" cy="90488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0CF556-04FE-4EE4-AF74-FF5260D23DD5}"/>
                </a:ext>
              </a:extLst>
            </p:cNvPr>
            <p:cNvGrpSpPr/>
            <p:nvPr/>
          </p:nvGrpSpPr>
          <p:grpSpPr>
            <a:xfrm rot="-1380000">
              <a:off x="6070948" y="3873953"/>
              <a:ext cx="45719" cy="195251"/>
              <a:chOff x="5536511" y="3831154"/>
              <a:chExt cx="45719" cy="19525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2494A05-0F28-4BC8-9329-A59B5EB2869A}"/>
                  </a:ext>
                </a:extLst>
              </p:cNvPr>
              <p:cNvSpPr/>
              <p:nvPr/>
            </p:nvSpPr>
            <p:spPr>
              <a:xfrm flipH="1">
                <a:off x="5536511" y="3831154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E93ACA7-6181-4ECF-A622-CC09443E6BE1}"/>
                  </a:ext>
                </a:extLst>
              </p:cNvPr>
              <p:cNvSpPr/>
              <p:nvPr/>
            </p:nvSpPr>
            <p:spPr>
              <a:xfrm flipH="1">
                <a:off x="5536511" y="3887802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3F10671-43EB-4FC8-A398-64F9E9C3C375}"/>
                  </a:ext>
                </a:extLst>
              </p:cNvPr>
              <p:cNvSpPr/>
              <p:nvPr/>
            </p:nvSpPr>
            <p:spPr>
              <a:xfrm flipH="1">
                <a:off x="5536511" y="3935917"/>
                <a:ext cx="45719" cy="90488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555455-B4BB-46DC-95E4-F7C7FC4D1737}"/>
              </a:ext>
            </a:extLst>
          </p:cNvPr>
          <p:cNvGrpSpPr/>
          <p:nvPr/>
        </p:nvGrpSpPr>
        <p:grpSpPr>
          <a:xfrm>
            <a:off x="4244203" y="3491469"/>
            <a:ext cx="623017" cy="619091"/>
            <a:chOff x="4244203" y="3491469"/>
            <a:chExt cx="623017" cy="619091"/>
          </a:xfrm>
        </p:grpSpPr>
        <p:sp>
          <p:nvSpPr>
            <p:cNvPr id="49" name="Freeform 191">
              <a:extLst>
                <a:ext uri="{FF2B5EF4-FFF2-40B4-BE49-F238E27FC236}">
                  <a16:creationId xmlns:a16="http://schemas.microsoft.com/office/drawing/2014/main" id="{4EA83808-60D7-4A17-96A8-1C5FD116DE17}"/>
                </a:ext>
              </a:extLst>
            </p:cNvPr>
            <p:cNvSpPr/>
            <p:nvPr/>
          </p:nvSpPr>
          <p:spPr>
            <a:xfrm>
              <a:off x="4533900" y="3557009"/>
              <a:ext cx="45719" cy="553551"/>
            </a:xfrm>
            <a:custGeom>
              <a:avLst/>
              <a:gdLst>
                <a:gd name="connsiteX0" fmla="*/ 9525 w 52388"/>
                <a:gd name="connsiteY0" fmla="*/ 848304 h 848304"/>
                <a:gd name="connsiteX1" fmla="*/ 33338 w 52388"/>
                <a:gd name="connsiteY1" fmla="*/ 824491 h 848304"/>
                <a:gd name="connsiteX2" fmla="*/ 38100 w 52388"/>
                <a:gd name="connsiteY2" fmla="*/ 795916 h 848304"/>
                <a:gd name="connsiteX3" fmla="*/ 47625 w 52388"/>
                <a:gd name="connsiteY3" fmla="*/ 762579 h 848304"/>
                <a:gd name="connsiteX4" fmla="*/ 52388 w 52388"/>
                <a:gd name="connsiteY4" fmla="*/ 743529 h 848304"/>
                <a:gd name="connsiteX5" fmla="*/ 47625 w 52388"/>
                <a:gd name="connsiteY5" fmla="*/ 629229 h 848304"/>
                <a:gd name="connsiteX6" fmla="*/ 38100 w 52388"/>
                <a:gd name="connsiteY6" fmla="*/ 610179 h 848304"/>
                <a:gd name="connsiteX7" fmla="*/ 33338 w 52388"/>
                <a:gd name="connsiteY7" fmla="*/ 572079 h 848304"/>
                <a:gd name="connsiteX8" fmla="*/ 23813 w 52388"/>
                <a:gd name="connsiteY8" fmla="*/ 500641 h 848304"/>
                <a:gd name="connsiteX9" fmla="*/ 14288 w 52388"/>
                <a:gd name="connsiteY9" fmla="*/ 376816 h 848304"/>
                <a:gd name="connsiteX10" fmla="*/ 9525 w 52388"/>
                <a:gd name="connsiteY10" fmla="*/ 348241 h 848304"/>
                <a:gd name="connsiteX11" fmla="*/ 4763 w 52388"/>
                <a:gd name="connsiteY11" fmla="*/ 333954 h 848304"/>
                <a:gd name="connsiteX12" fmla="*/ 0 w 52388"/>
                <a:gd name="connsiteY12" fmla="*/ 314904 h 848304"/>
                <a:gd name="connsiteX13" fmla="*/ 4763 w 52388"/>
                <a:gd name="connsiteY13" fmla="*/ 176791 h 848304"/>
                <a:gd name="connsiteX14" fmla="*/ 19050 w 52388"/>
                <a:gd name="connsiteY14" fmla="*/ 129166 h 848304"/>
                <a:gd name="connsiteX15" fmla="*/ 28575 w 52388"/>
                <a:gd name="connsiteY15" fmla="*/ 91066 h 848304"/>
                <a:gd name="connsiteX16" fmla="*/ 23813 w 52388"/>
                <a:gd name="connsiteY16" fmla="*/ 24391 h 848304"/>
                <a:gd name="connsiteX17" fmla="*/ 19050 w 52388"/>
                <a:gd name="connsiteY17" fmla="*/ 579 h 848304"/>
                <a:gd name="connsiteX18" fmla="*/ 4763 w 52388"/>
                <a:gd name="connsiteY18" fmla="*/ 10104 h 8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388" h="848304">
                  <a:moveTo>
                    <a:pt x="9525" y="848304"/>
                  </a:moveTo>
                  <a:cubicBezTo>
                    <a:pt x="17463" y="840366"/>
                    <a:pt x="27963" y="834346"/>
                    <a:pt x="33338" y="824491"/>
                  </a:cubicBezTo>
                  <a:cubicBezTo>
                    <a:pt x="37962" y="816014"/>
                    <a:pt x="35929" y="805325"/>
                    <a:pt x="38100" y="795916"/>
                  </a:cubicBezTo>
                  <a:cubicBezTo>
                    <a:pt x="40699" y="784655"/>
                    <a:pt x="44584" y="773729"/>
                    <a:pt x="47625" y="762579"/>
                  </a:cubicBezTo>
                  <a:cubicBezTo>
                    <a:pt x="49347" y="756264"/>
                    <a:pt x="50800" y="749879"/>
                    <a:pt x="52388" y="743529"/>
                  </a:cubicBezTo>
                  <a:cubicBezTo>
                    <a:pt x="50800" y="705429"/>
                    <a:pt x="51688" y="667145"/>
                    <a:pt x="47625" y="629229"/>
                  </a:cubicBezTo>
                  <a:cubicBezTo>
                    <a:pt x="46869" y="622170"/>
                    <a:pt x="39822" y="617067"/>
                    <a:pt x="38100" y="610179"/>
                  </a:cubicBezTo>
                  <a:cubicBezTo>
                    <a:pt x="34996" y="597762"/>
                    <a:pt x="35030" y="584766"/>
                    <a:pt x="33338" y="572079"/>
                  </a:cubicBezTo>
                  <a:cubicBezTo>
                    <a:pt x="20193" y="473491"/>
                    <a:pt x="37460" y="609829"/>
                    <a:pt x="23813" y="500641"/>
                  </a:cubicBezTo>
                  <a:cubicBezTo>
                    <a:pt x="20508" y="444463"/>
                    <a:pt x="20811" y="425737"/>
                    <a:pt x="14288" y="376816"/>
                  </a:cubicBezTo>
                  <a:cubicBezTo>
                    <a:pt x="13012" y="367244"/>
                    <a:pt x="11620" y="357667"/>
                    <a:pt x="9525" y="348241"/>
                  </a:cubicBezTo>
                  <a:cubicBezTo>
                    <a:pt x="8436" y="343341"/>
                    <a:pt x="6142" y="338781"/>
                    <a:pt x="4763" y="333954"/>
                  </a:cubicBezTo>
                  <a:cubicBezTo>
                    <a:pt x="2965" y="327660"/>
                    <a:pt x="1588" y="321254"/>
                    <a:pt x="0" y="314904"/>
                  </a:cubicBezTo>
                  <a:cubicBezTo>
                    <a:pt x="1588" y="268866"/>
                    <a:pt x="1976" y="222772"/>
                    <a:pt x="4763" y="176791"/>
                  </a:cubicBezTo>
                  <a:cubicBezTo>
                    <a:pt x="5296" y="167991"/>
                    <a:pt x="17677" y="133286"/>
                    <a:pt x="19050" y="129166"/>
                  </a:cubicBezTo>
                  <a:cubicBezTo>
                    <a:pt x="26374" y="107195"/>
                    <a:pt x="22827" y="119810"/>
                    <a:pt x="28575" y="91066"/>
                  </a:cubicBezTo>
                  <a:cubicBezTo>
                    <a:pt x="26988" y="68841"/>
                    <a:pt x="26146" y="46550"/>
                    <a:pt x="23813" y="24391"/>
                  </a:cubicBezTo>
                  <a:cubicBezTo>
                    <a:pt x="22966" y="16341"/>
                    <a:pt x="25526" y="5436"/>
                    <a:pt x="19050" y="579"/>
                  </a:cubicBezTo>
                  <a:cubicBezTo>
                    <a:pt x="14471" y="-2855"/>
                    <a:pt x="4763" y="10104"/>
                    <a:pt x="4763" y="10104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192">
              <a:extLst>
                <a:ext uri="{FF2B5EF4-FFF2-40B4-BE49-F238E27FC236}">
                  <a16:creationId xmlns:a16="http://schemas.microsoft.com/office/drawing/2014/main" id="{7446B4DE-16E1-4117-92FF-E3B01306D061}"/>
                </a:ext>
              </a:extLst>
            </p:cNvPr>
            <p:cNvSpPr/>
            <p:nvPr/>
          </p:nvSpPr>
          <p:spPr>
            <a:xfrm>
              <a:off x="4371973" y="3852788"/>
              <a:ext cx="199743" cy="45719"/>
            </a:xfrm>
            <a:custGeom>
              <a:avLst/>
              <a:gdLst>
                <a:gd name="connsiteX0" fmla="*/ 171450 w 171450"/>
                <a:gd name="connsiteY0" fmla="*/ 57219 h 57219"/>
                <a:gd name="connsiteX1" fmla="*/ 114300 w 171450"/>
                <a:gd name="connsiteY1" fmla="*/ 52457 h 57219"/>
                <a:gd name="connsiteX2" fmla="*/ 100012 w 171450"/>
                <a:gd name="connsiteY2" fmla="*/ 47694 h 57219"/>
                <a:gd name="connsiteX3" fmla="*/ 71437 w 171450"/>
                <a:gd name="connsiteY3" fmla="*/ 28644 h 57219"/>
                <a:gd name="connsiteX4" fmla="*/ 61912 w 171450"/>
                <a:gd name="connsiteY4" fmla="*/ 14357 h 57219"/>
                <a:gd name="connsiteX5" fmla="*/ 42862 w 171450"/>
                <a:gd name="connsiteY5" fmla="*/ 9594 h 57219"/>
                <a:gd name="connsiteX6" fmla="*/ 0 w 171450"/>
                <a:gd name="connsiteY6" fmla="*/ 69 h 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57219">
                  <a:moveTo>
                    <a:pt x="171450" y="57219"/>
                  </a:moveTo>
                  <a:cubicBezTo>
                    <a:pt x="152400" y="55632"/>
                    <a:pt x="133248" y="54983"/>
                    <a:pt x="114300" y="52457"/>
                  </a:cubicBezTo>
                  <a:cubicBezTo>
                    <a:pt x="109324" y="51793"/>
                    <a:pt x="104189" y="50479"/>
                    <a:pt x="100012" y="47694"/>
                  </a:cubicBezTo>
                  <a:cubicBezTo>
                    <a:pt x="64337" y="23911"/>
                    <a:pt x="105411" y="39969"/>
                    <a:pt x="71437" y="28644"/>
                  </a:cubicBezTo>
                  <a:cubicBezTo>
                    <a:pt x="68262" y="23882"/>
                    <a:pt x="66674" y="17532"/>
                    <a:pt x="61912" y="14357"/>
                  </a:cubicBezTo>
                  <a:cubicBezTo>
                    <a:pt x="56466" y="10726"/>
                    <a:pt x="49131" y="11475"/>
                    <a:pt x="42862" y="9594"/>
                  </a:cubicBezTo>
                  <a:cubicBezTo>
                    <a:pt x="6093" y="-1437"/>
                    <a:pt x="26071" y="69"/>
                    <a:pt x="0" y="69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193">
              <a:extLst>
                <a:ext uri="{FF2B5EF4-FFF2-40B4-BE49-F238E27FC236}">
                  <a16:creationId xmlns:a16="http://schemas.microsoft.com/office/drawing/2014/main" id="{59EC21F3-D097-4AB1-B416-5EA5BE84C585}"/>
                </a:ext>
              </a:extLst>
            </p:cNvPr>
            <p:cNvSpPr/>
            <p:nvPr/>
          </p:nvSpPr>
          <p:spPr>
            <a:xfrm>
              <a:off x="4538663" y="3793728"/>
              <a:ext cx="257494" cy="73422"/>
            </a:xfrm>
            <a:custGeom>
              <a:avLst/>
              <a:gdLst>
                <a:gd name="connsiteX0" fmla="*/ 0 w 257494"/>
                <a:gd name="connsiteY0" fmla="*/ 73422 h 73422"/>
                <a:gd name="connsiteX1" fmla="*/ 47625 w 257494"/>
                <a:gd name="connsiteY1" fmla="*/ 68660 h 73422"/>
                <a:gd name="connsiteX2" fmla="*/ 71437 w 257494"/>
                <a:gd name="connsiteY2" fmla="*/ 63897 h 73422"/>
                <a:gd name="connsiteX3" fmla="*/ 100012 w 257494"/>
                <a:gd name="connsiteY3" fmla="*/ 59135 h 73422"/>
                <a:gd name="connsiteX4" fmla="*/ 123825 w 257494"/>
                <a:gd name="connsiteY4" fmla="*/ 44847 h 73422"/>
                <a:gd name="connsiteX5" fmla="*/ 138112 w 257494"/>
                <a:gd name="connsiteY5" fmla="*/ 30560 h 73422"/>
                <a:gd name="connsiteX6" fmla="*/ 152400 w 257494"/>
                <a:gd name="connsiteY6" fmla="*/ 25797 h 73422"/>
                <a:gd name="connsiteX7" fmla="*/ 195262 w 257494"/>
                <a:gd name="connsiteY7" fmla="*/ 11510 h 73422"/>
                <a:gd name="connsiteX8" fmla="*/ 242887 w 257494"/>
                <a:gd name="connsiteY8" fmla="*/ 11510 h 73422"/>
                <a:gd name="connsiteX9" fmla="*/ 247650 w 257494"/>
                <a:gd name="connsiteY9" fmla="*/ 25797 h 73422"/>
                <a:gd name="connsiteX10" fmla="*/ 257175 w 257494"/>
                <a:gd name="connsiteY10" fmla="*/ 49610 h 73422"/>
                <a:gd name="connsiteX11" fmla="*/ 242887 w 257494"/>
                <a:gd name="connsiteY11" fmla="*/ 44847 h 7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494" h="73422">
                  <a:moveTo>
                    <a:pt x="0" y="73422"/>
                  </a:moveTo>
                  <a:cubicBezTo>
                    <a:pt x="15875" y="71835"/>
                    <a:pt x="31811" y="70769"/>
                    <a:pt x="47625" y="68660"/>
                  </a:cubicBezTo>
                  <a:cubicBezTo>
                    <a:pt x="55649" y="67590"/>
                    <a:pt x="63473" y="65345"/>
                    <a:pt x="71437" y="63897"/>
                  </a:cubicBezTo>
                  <a:cubicBezTo>
                    <a:pt x="80938" y="62170"/>
                    <a:pt x="90487" y="60722"/>
                    <a:pt x="100012" y="59135"/>
                  </a:cubicBezTo>
                  <a:cubicBezTo>
                    <a:pt x="107950" y="54372"/>
                    <a:pt x="116420" y="50401"/>
                    <a:pt x="123825" y="44847"/>
                  </a:cubicBezTo>
                  <a:cubicBezTo>
                    <a:pt x="129213" y="40806"/>
                    <a:pt x="132508" y="34296"/>
                    <a:pt x="138112" y="30560"/>
                  </a:cubicBezTo>
                  <a:cubicBezTo>
                    <a:pt x="142289" y="27775"/>
                    <a:pt x="147910" y="28042"/>
                    <a:pt x="152400" y="25797"/>
                  </a:cubicBezTo>
                  <a:cubicBezTo>
                    <a:pt x="185881" y="9056"/>
                    <a:pt x="142213" y="20351"/>
                    <a:pt x="195262" y="11510"/>
                  </a:cubicBezTo>
                  <a:cubicBezTo>
                    <a:pt x="214113" y="-1057"/>
                    <a:pt x="214248" y="-6389"/>
                    <a:pt x="242887" y="11510"/>
                  </a:cubicBezTo>
                  <a:cubicBezTo>
                    <a:pt x="247144" y="14171"/>
                    <a:pt x="245887" y="21097"/>
                    <a:pt x="247650" y="25797"/>
                  </a:cubicBezTo>
                  <a:cubicBezTo>
                    <a:pt x="250652" y="33802"/>
                    <a:pt x="259249" y="41316"/>
                    <a:pt x="257175" y="49610"/>
                  </a:cubicBezTo>
                  <a:cubicBezTo>
                    <a:pt x="255957" y="54480"/>
                    <a:pt x="242887" y="44847"/>
                    <a:pt x="242887" y="44847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194">
              <a:extLst>
                <a:ext uri="{FF2B5EF4-FFF2-40B4-BE49-F238E27FC236}">
                  <a16:creationId xmlns:a16="http://schemas.microsoft.com/office/drawing/2014/main" id="{B706CACF-A6ED-4A40-AC01-634201D0DAFF}"/>
                </a:ext>
              </a:extLst>
            </p:cNvPr>
            <p:cNvSpPr/>
            <p:nvPr/>
          </p:nvSpPr>
          <p:spPr>
            <a:xfrm>
              <a:off x="4305300" y="3681281"/>
              <a:ext cx="228600" cy="38232"/>
            </a:xfrm>
            <a:custGeom>
              <a:avLst/>
              <a:gdLst>
                <a:gd name="connsiteX0" fmla="*/ 228600 w 228600"/>
                <a:gd name="connsiteY0" fmla="*/ 38232 h 38232"/>
                <a:gd name="connsiteX1" fmla="*/ 142875 w 228600"/>
                <a:gd name="connsiteY1" fmla="*/ 33469 h 38232"/>
                <a:gd name="connsiteX2" fmla="*/ 123825 w 228600"/>
                <a:gd name="connsiteY2" fmla="*/ 23944 h 38232"/>
                <a:gd name="connsiteX3" fmla="*/ 85725 w 228600"/>
                <a:gd name="connsiteY3" fmla="*/ 14419 h 38232"/>
                <a:gd name="connsiteX4" fmla="*/ 71438 w 228600"/>
                <a:gd name="connsiteY4" fmla="*/ 4894 h 38232"/>
                <a:gd name="connsiteX5" fmla="*/ 0 w 228600"/>
                <a:gd name="connsiteY5" fmla="*/ 132 h 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38232">
                  <a:moveTo>
                    <a:pt x="228600" y="38232"/>
                  </a:moveTo>
                  <a:cubicBezTo>
                    <a:pt x="200025" y="36644"/>
                    <a:pt x="171232" y="37336"/>
                    <a:pt x="142875" y="33469"/>
                  </a:cubicBezTo>
                  <a:cubicBezTo>
                    <a:pt x="135841" y="32510"/>
                    <a:pt x="130560" y="26189"/>
                    <a:pt x="123825" y="23944"/>
                  </a:cubicBezTo>
                  <a:cubicBezTo>
                    <a:pt x="107516" y="18508"/>
                    <a:pt x="99985" y="21549"/>
                    <a:pt x="85725" y="14419"/>
                  </a:cubicBezTo>
                  <a:cubicBezTo>
                    <a:pt x="80606" y="11859"/>
                    <a:pt x="76960" y="6400"/>
                    <a:pt x="71438" y="4894"/>
                  </a:cubicBezTo>
                  <a:cubicBezTo>
                    <a:pt x="48923" y="-1246"/>
                    <a:pt x="23031" y="132"/>
                    <a:pt x="0" y="132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551E745-6DDF-4278-9D37-4B8EF9BB33AE}"/>
                </a:ext>
              </a:extLst>
            </p:cNvPr>
            <p:cNvGrpSpPr/>
            <p:nvPr/>
          </p:nvGrpSpPr>
          <p:grpSpPr>
            <a:xfrm>
              <a:off x="4273899" y="3851677"/>
              <a:ext cx="136981" cy="125191"/>
              <a:chOff x="4195407" y="3792530"/>
              <a:chExt cx="170046" cy="208000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2FC709A-F5E7-4F61-BF88-CF587B2D423D}"/>
                  </a:ext>
                </a:extLst>
              </p:cNvPr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4574B4C-BCC5-4FC3-B4EC-7E9DCA918B97}"/>
                  </a:ext>
                </a:extLst>
              </p:cNvPr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4A04746-D715-4B57-831D-D4527A8A54F2}"/>
                  </a:ext>
                </a:extLst>
              </p:cNvPr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0F2C413-5397-4997-AA1E-7F296147D62B}"/>
                </a:ext>
              </a:extLst>
            </p:cNvPr>
            <p:cNvGrpSpPr/>
            <p:nvPr/>
          </p:nvGrpSpPr>
          <p:grpSpPr>
            <a:xfrm rot="2351319">
              <a:off x="4244203" y="3578822"/>
              <a:ext cx="117967" cy="137434"/>
              <a:chOff x="4237501" y="3382087"/>
              <a:chExt cx="170046" cy="208000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D8B9DF7-3E95-4EDE-A3F7-8A266FA5AC08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F146D5D-FACC-42D1-BCC9-AED03FAA31C9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EE62A83-9CBA-4C61-B90B-C130330FAE94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CBEB024-BDF5-4C5B-B18B-E9EC5168887E}"/>
                </a:ext>
              </a:extLst>
            </p:cNvPr>
            <p:cNvGrpSpPr/>
            <p:nvPr/>
          </p:nvGrpSpPr>
          <p:grpSpPr>
            <a:xfrm rot="11218135">
              <a:off x="4750031" y="3755238"/>
              <a:ext cx="117189" cy="143363"/>
              <a:chOff x="4237501" y="3382087"/>
              <a:chExt cx="170046" cy="20800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E2CD236-C082-40F2-B928-91CE4C2D9D9D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9A6D0CA-2A28-4E0F-A8D4-8E6A502A8539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08F2BDB-69C8-47D1-982F-016BB324EB2D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A70CAFB-B2D9-442A-9AEA-9F0B03A937F0}"/>
                </a:ext>
              </a:extLst>
            </p:cNvPr>
            <p:cNvGrpSpPr/>
            <p:nvPr/>
          </p:nvGrpSpPr>
          <p:grpSpPr>
            <a:xfrm rot="5224720">
              <a:off x="4538345" y="3460860"/>
              <a:ext cx="98853" cy="160071"/>
              <a:chOff x="4237501" y="3382087"/>
              <a:chExt cx="170046" cy="2080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217B5FF-DB3A-4BC4-8C87-73A684217765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A813F8B-80D1-4AEF-86B9-47A5740DCF6D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F51C48E-845E-45CA-806E-6D7C2B7D1387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8C58893-A419-45B9-8303-740BEF870A3F}"/>
                </a:ext>
              </a:extLst>
            </p:cNvPr>
            <p:cNvGrpSpPr/>
            <p:nvPr/>
          </p:nvGrpSpPr>
          <p:grpSpPr>
            <a:xfrm rot="14416668">
              <a:off x="4603042" y="3834310"/>
              <a:ext cx="117189" cy="143363"/>
              <a:chOff x="4237501" y="3382087"/>
              <a:chExt cx="170046" cy="208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138AC99-EF26-4189-B853-849EACEC64E9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C0B21F-A321-46C2-8601-69D55B06373B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0110E77-A12D-4EF0-8AEB-D1240F8254CD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851F047-8BDA-4961-BB16-DCB0236BA677}"/>
                </a:ext>
              </a:extLst>
            </p:cNvPr>
            <p:cNvGrpSpPr/>
            <p:nvPr/>
          </p:nvGrpSpPr>
          <p:grpSpPr>
            <a:xfrm rot="3034340">
              <a:off x="4640381" y="3672804"/>
              <a:ext cx="117189" cy="143363"/>
              <a:chOff x="4237501" y="3382087"/>
              <a:chExt cx="170046" cy="20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9C57F5A-624D-43D5-A57D-24E05369C418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C32A354-168D-449B-8CE9-C0D38679B7AA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1755B72-E48E-4871-9651-323601477B26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28F5EC0-EC5F-4FDD-A92B-17A81AC9EFB6}"/>
                </a:ext>
              </a:extLst>
            </p:cNvPr>
            <p:cNvGrpSpPr/>
            <p:nvPr/>
          </p:nvGrpSpPr>
          <p:grpSpPr>
            <a:xfrm rot="13916013">
              <a:off x="4398206" y="3909923"/>
              <a:ext cx="136981" cy="125191"/>
              <a:chOff x="4195407" y="3792530"/>
              <a:chExt cx="170046" cy="20800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386A993-3D6C-4529-B69C-4BCEB9D99000}"/>
                  </a:ext>
                </a:extLst>
              </p:cNvPr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F0D2FCD-EE4D-406B-B8DC-CE7B3849AD86}"/>
                  </a:ext>
                </a:extLst>
              </p:cNvPr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2FBCBB1-F947-44D3-B60D-4A17ED9573AE}"/>
                  </a:ext>
                </a:extLst>
              </p:cNvPr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6204B2C-374F-4673-BB0F-C81AF5F844C9}"/>
                </a:ext>
              </a:extLst>
            </p:cNvPr>
            <p:cNvGrpSpPr/>
            <p:nvPr/>
          </p:nvGrpSpPr>
          <p:grpSpPr>
            <a:xfrm rot="4035087">
              <a:off x="4360198" y="3785574"/>
              <a:ext cx="136981" cy="125191"/>
              <a:chOff x="4195407" y="3792530"/>
              <a:chExt cx="170046" cy="208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EE27B66-EF76-43EA-B037-F3FFF3A4F58F}"/>
                  </a:ext>
                </a:extLst>
              </p:cNvPr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9AFC586-0D55-413A-A7D9-46B90CE9B6EE}"/>
                  </a:ext>
                </a:extLst>
              </p:cNvPr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26F3E644-8269-4822-B0F9-BEAB78372385}"/>
                  </a:ext>
                </a:extLst>
              </p:cNvPr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D1E4FF1-831F-44A1-B368-6E3E5E0C38AB}"/>
                </a:ext>
              </a:extLst>
            </p:cNvPr>
            <p:cNvGrpSpPr/>
            <p:nvPr/>
          </p:nvGrpSpPr>
          <p:grpSpPr>
            <a:xfrm rot="14498781">
              <a:off x="4314601" y="3697106"/>
              <a:ext cx="117967" cy="137434"/>
              <a:chOff x="4237501" y="3382087"/>
              <a:chExt cx="170046" cy="208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45D1733-F060-41EC-9951-3033101D22F6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D47C708-6FA7-415C-91FE-94EDA45F86C7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108F104-48D0-49FB-93A5-7832F8F4239B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75C6A9B-91FC-4D64-8360-2A71D87D0E60}"/>
                </a:ext>
              </a:extLst>
            </p:cNvPr>
            <p:cNvGrpSpPr/>
            <p:nvPr/>
          </p:nvGrpSpPr>
          <p:grpSpPr>
            <a:xfrm rot="5965306">
              <a:off x="4390375" y="3582974"/>
              <a:ext cx="117967" cy="137434"/>
              <a:chOff x="4237501" y="3382087"/>
              <a:chExt cx="170046" cy="20800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337DA18-2B7B-42FF-8A4D-C6748AA0D4E9}"/>
                  </a:ext>
                </a:extLst>
              </p:cNvPr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E8BA3A2-03E7-46DF-A09F-655A3127DC9A}"/>
                  </a:ext>
                </a:extLst>
              </p:cNvPr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7383F61-7732-41FA-AB9B-D435D81368A9}"/>
                  </a:ext>
                </a:extLst>
              </p:cNvPr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5E94E2F-04A0-4FF9-AD1D-2C28DD9A46F8}"/>
                </a:ext>
              </a:extLst>
            </p:cNvPr>
            <p:cNvGrpSpPr/>
            <p:nvPr/>
          </p:nvGrpSpPr>
          <p:grpSpPr>
            <a:xfrm rot="13916013">
              <a:off x="4478082" y="3738319"/>
              <a:ext cx="136981" cy="125191"/>
              <a:chOff x="4195407" y="3792530"/>
              <a:chExt cx="170046" cy="208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418CC46-F821-4ACF-B9FE-F7DC4254E80E}"/>
                  </a:ext>
                </a:extLst>
              </p:cNvPr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AB23952-ADF1-479F-A405-7F04A864A09A}"/>
                  </a:ext>
                </a:extLst>
              </p:cNvPr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333776B-8BA7-4960-9247-DDFBADCA9000}"/>
                  </a:ext>
                </a:extLst>
              </p:cNvPr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FD85885-5939-4F65-AD38-F1F2A58002B1}"/>
                </a:ext>
              </a:extLst>
            </p:cNvPr>
            <p:cNvGrpSpPr/>
            <p:nvPr/>
          </p:nvGrpSpPr>
          <p:grpSpPr>
            <a:xfrm rot="5665875">
              <a:off x="4511476" y="3579815"/>
              <a:ext cx="136981" cy="125191"/>
              <a:chOff x="4195407" y="3792530"/>
              <a:chExt cx="170046" cy="20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82568CD-3ED0-4A22-A119-7800423C356D}"/>
                  </a:ext>
                </a:extLst>
              </p:cNvPr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C381254-9360-466E-8298-D86D358373A9}"/>
                  </a:ext>
                </a:extLst>
              </p:cNvPr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BC10A6C-D418-418F-B2A4-1AF69FD13BAA}"/>
                  </a:ext>
                </a:extLst>
              </p:cNvPr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88DA301-DA40-4E7D-9DDD-52D911737A25}"/>
                </a:ext>
              </a:extLst>
            </p:cNvPr>
            <p:cNvSpPr/>
            <p:nvPr/>
          </p:nvSpPr>
          <p:spPr>
            <a:xfrm>
              <a:off x="4328308" y="36294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E808C7-0702-421C-BEFA-D1595D1E4AAF}"/>
                </a:ext>
              </a:extLst>
            </p:cNvPr>
            <p:cNvSpPr/>
            <p:nvPr/>
          </p:nvSpPr>
          <p:spPr>
            <a:xfrm>
              <a:off x="4756938" y="37818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EB5989-2E3D-4AD1-B5DE-DA157D6D173E}"/>
                </a:ext>
              </a:extLst>
            </p:cNvPr>
            <p:cNvSpPr/>
            <p:nvPr/>
          </p:nvSpPr>
          <p:spPr>
            <a:xfrm>
              <a:off x="4371177" y="392471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75D4B35-8275-4A65-AFFD-46A7A85BE6B0}"/>
                </a:ext>
              </a:extLst>
            </p:cNvPr>
            <p:cNvSpPr/>
            <p:nvPr/>
          </p:nvSpPr>
          <p:spPr>
            <a:xfrm>
              <a:off x="4552380" y="360132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9EC1A04-01ED-470F-A0B4-6E9E3336E4B3}"/>
              </a:ext>
            </a:extLst>
          </p:cNvPr>
          <p:cNvGrpSpPr/>
          <p:nvPr/>
        </p:nvGrpSpPr>
        <p:grpSpPr>
          <a:xfrm>
            <a:off x="3808052" y="3271782"/>
            <a:ext cx="347493" cy="884821"/>
            <a:chOff x="3945524" y="1199153"/>
            <a:chExt cx="753674" cy="144847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BABA72C-18D1-428D-BFEF-F51FA34DB933}"/>
                </a:ext>
              </a:extLst>
            </p:cNvPr>
            <p:cNvGrpSpPr/>
            <p:nvPr/>
          </p:nvGrpSpPr>
          <p:grpSpPr>
            <a:xfrm>
              <a:off x="3945524" y="1199153"/>
              <a:ext cx="753674" cy="1248068"/>
              <a:chOff x="3969778" y="1929542"/>
              <a:chExt cx="762155" cy="1175603"/>
            </a:xfrm>
            <a:solidFill>
              <a:srgbClr val="70AD47">
                <a:lumMod val="40000"/>
                <a:lumOff val="60000"/>
              </a:srgbClr>
            </a:solidFill>
          </p:grpSpPr>
          <p:sp>
            <p:nvSpPr>
              <p:cNvPr id="110" name="Freeform 252">
                <a:extLst>
                  <a:ext uri="{FF2B5EF4-FFF2-40B4-BE49-F238E27FC236}">
                    <a16:creationId xmlns:a16="http://schemas.microsoft.com/office/drawing/2014/main" id="{3FC1E6F3-ED39-452F-B0AA-4BEA1B8F0EB1}"/>
                  </a:ext>
                </a:extLst>
              </p:cNvPr>
              <p:cNvSpPr/>
              <p:nvPr/>
            </p:nvSpPr>
            <p:spPr>
              <a:xfrm>
                <a:off x="4309763" y="2252660"/>
                <a:ext cx="124137" cy="852485"/>
              </a:xfrm>
              <a:custGeom>
                <a:avLst/>
                <a:gdLst>
                  <a:gd name="connsiteX0" fmla="*/ 124137 w 124137"/>
                  <a:gd name="connsiteY0" fmla="*/ 852487 h 852487"/>
                  <a:gd name="connsiteX1" fmla="*/ 9837 w 124137"/>
                  <a:gd name="connsiteY1" fmla="*/ 257175 h 852487"/>
                  <a:gd name="connsiteX2" fmla="*/ 312 w 124137"/>
                  <a:gd name="connsiteY2" fmla="*/ 238125 h 852487"/>
                  <a:gd name="connsiteX3" fmla="*/ 5075 w 124137"/>
                  <a:gd name="connsiteY3" fmla="*/ 128587 h 852487"/>
                  <a:gd name="connsiteX4" fmla="*/ 19362 w 124137"/>
                  <a:gd name="connsiteY4" fmla="*/ 100012 h 852487"/>
                  <a:gd name="connsiteX5" fmla="*/ 33650 w 124137"/>
                  <a:gd name="connsiteY5" fmla="*/ 95250 h 852487"/>
                  <a:gd name="connsiteX6" fmla="*/ 47937 w 124137"/>
                  <a:gd name="connsiteY6" fmla="*/ 66675 h 852487"/>
                  <a:gd name="connsiteX7" fmla="*/ 57462 w 124137"/>
                  <a:gd name="connsiteY7" fmla="*/ 52387 h 852487"/>
                  <a:gd name="connsiteX8" fmla="*/ 62225 w 124137"/>
                  <a:gd name="connsiteY8" fmla="*/ 33337 h 852487"/>
                  <a:gd name="connsiteX9" fmla="*/ 66987 w 124137"/>
                  <a:gd name="connsiteY9" fmla="*/ 0 h 852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137" h="852487">
                    <a:moveTo>
                      <a:pt x="124137" y="852487"/>
                    </a:moveTo>
                    <a:cubicBezTo>
                      <a:pt x="86037" y="654050"/>
                      <a:pt x="49760" y="455254"/>
                      <a:pt x="9837" y="257175"/>
                    </a:cubicBezTo>
                    <a:cubicBezTo>
                      <a:pt x="8434" y="250215"/>
                      <a:pt x="575" y="245220"/>
                      <a:pt x="312" y="238125"/>
                    </a:cubicBezTo>
                    <a:cubicBezTo>
                      <a:pt x="-1041" y="201603"/>
                      <a:pt x="2272" y="165027"/>
                      <a:pt x="5075" y="128587"/>
                    </a:cubicBezTo>
                    <a:cubicBezTo>
                      <a:pt x="5641" y="121232"/>
                      <a:pt x="13901" y="104381"/>
                      <a:pt x="19362" y="100012"/>
                    </a:cubicBezTo>
                    <a:cubicBezTo>
                      <a:pt x="23282" y="96876"/>
                      <a:pt x="28887" y="96837"/>
                      <a:pt x="33650" y="95250"/>
                    </a:cubicBezTo>
                    <a:cubicBezTo>
                      <a:pt x="60948" y="54301"/>
                      <a:pt x="28220" y="106111"/>
                      <a:pt x="47937" y="66675"/>
                    </a:cubicBezTo>
                    <a:cubicBezTo>
                      <a:pt x="50497" y="61555"/>
                      <a:pt x="54287" y="57150"/>
                      <a:pt x="57462" y="52387"/>
                    </a:cubicBezTo>
                    <a:cubicBezTo>
                      <a:pt x="59050" y="46037"/>
                      <a:pt x="61054" y="39777"/>
                      <a:pt x="62225" y="33337"/>
                    </a:cubicBezTo>
                    <a:cubicBezTo>
                      <a:pt x="64233" y="22293"/>
                      <a:pt x="66987" y="0"/>
                      <a:pt x="66987" y="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4D2233D-14C1-4981-A81B-035359E0706E}"/>
                  </a:ext>
                </a:extLst>
              </p:cNvPr>
              <p:cNvGrpSpPr/>
              <p:nvPr/>
            </p:nvGrpSpPr>
            <p:grpSpPr>
              <a:xfrm>
                <a:off x="4168363" y="1929542"/>
                <a:ext cx="376239" cy="412357"/>
                <a:chOff x="4106085" y="1684451"/>
                <a:chExt cx="376238" cy="412358"/>
              </a:xfrm>
              <a:grpFill/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5735567-52F9-4828-88E7-C1DADFB9105F}"/>
                    </a:ext>
                  </a:extLst>
                </p:cNvPr>
                <p:cNvSpPr/>
                <p:nvPr/>
              </p:nvSpPr>
              <p:spPr>
                <a:xfrm rot="1020000">
                  <a:off x="4197527" y="185625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1ADA984E-176C-4D1C-B4AE-52C4872A01B9}"/>
                    </a:ext>
                  </a:extLst>
                </p:cNvPr>
                <p:cNvSpPr/>
                <p:nvPr/>
              </p:nvSpPr>
              <p:spPr>
                <a:xfrm rot="-960000">
                  <a:off x="4349927" y="200865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D24FF7BA-70BC-4BF2-80FE-DBE0495EF9A1}"/>
                    </a:ext>
                  </a:extLst>
                </p:cNvPr>
                <p:cNvSpPr/>
                <p:nvPr/>
              </p:nvSpPr>
              <p:spPr>
                <a:xfrm rot="1020000">
                  <a:off x="4142525" y="1825415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A88A700E-2D4C-4F10-99FF-6BC62E12C94E}"/>
                    </a:ext>
                  </a:extLst>
                </p:cNvPr>
                <p:cNvSpPr/>
                <p:nvPr/>
              </p:nvSpPr>
              <p:spPr>
                <a:xfrm rot="-960000">
                  <a:off x="4392399" y="1954003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C3B88AB2-BA5B-4813-BB7B-E71CB6710019}"/>
                    </a:ext>
                  </a:extLst>
                </p:cNvPr>
                <p:cNvSpPr/>
                <p:nvPr/>
              </p:nvSpPr>
              <p:spPr>
                <a:xfrm rot="-960000">
                  <a:off x="4430697" y="1885412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D32FAD7-82E9-450D-9476-3573654F03B8}"/>
                    </a:ext>
                  </a:extLst>
                </p:cNvPr>
                <p:cNvSpPr/>
                <p:nvPr/>
              </p:nvSpPr>
              <p:spPr>
                <a:xfrm rot="1020000">
                  <a:off x="4233005" y="1939235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BFB0221-C8B2-4EB0-B6BB-D85F9A0D9102}"/>
                    </a:ext>
                  </a:extLst>
                </p:cNvPr>
                <p:cNvSpPr/>
                <p:nvPr/>
              </p:nvSpPr>
              <p:spPr>
                <a:xfrm rot="1980000">
                  <a:off x="4255776" y="169639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35E773D2-8038-4E87-B2E1-9635F6A7CF4C}"/>
                    </a:ext>
                  </a:extLst>
                </p:cNvPr>
                <p:cNvSpPr/>
                <p:nvPr/>
              </p:nvSpPr>
              <p:spPr>
                <a:xfrm rot="1260000">
                  <a:off x="4293389" y="1753639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7E102211-25ED-448F-80DE-FE13D432C838}"/>
                    </a:ext>
                  </a:extLst>
                </p:cNvPr>
                <p:cNvSpPr/>
                <p:nvPr/>
              </p:nvSpPr>
              <p:spPr>
                <a:xfrm rot="1260000">
                  <a:off x="4296413" y="1866957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288">
                  <a:extLst>
                    <a:ext uri="{FF2B5EF4-FFF2-40B4-BE49-F238E27FC236}">
                      <a16:creationId xmlns:a16="http://schemas.microsoft.com/office/drawing/2014/main" id="{B67E0DED-0B1B-416F-B6EA-F068906CD7B5}"/>
                    </a:ext>
                  </a:extLst>
                </p:cNvPr>
                <p:cNvSpPr/>
                <p:nvPr/>
              </p:nvSpPr>
              <p:spPr>
                <a:xfrm>
                  <a:off x="4106085" y="1817801"/>
                  <a:ext cx="190500" cy="223837"/>
                </a:xfrm>
                <a:custGeom>
                  <a:avLst/>
                  <a:gdLst>
                    <a:gd name="connsiteX0" fmla="*/ 0 w 190500"/>
                    <a:gd name="connsiteY0" fmla="*/ 0 h 223837"/>
                    <a:gd name="connsiteX1" fmla="*/ 23813 w 190500"/>
                    <a:gd name="connsiteY1" fmla="*/ 4762 h 223837"/>
                    <a:gd name="connsiteX2" fmla="*/ 76200 w 190500"/>
                    <a:gd name="connsiteY2" fmla="*/ 19050 h 223837"/>
                    <a:gd name="connsiteX3" fmla="*/ 114300 w 190500"/>
                    <a:gd name="connsiteY3" fmla="*/ 47625 h 223837"/>
                    <a:gd name="connsiteX4" fmla="*/ 119063 w 190500"/>
                    <a:gd name="connsiteY4" fmla="*/ 61912 h 223837"/>
                    <a:gd name="connsiteX5" fmla="*/ 142875 w 190500"/>
                    <a:gd name="connsiteY5" fmla="*/ 90487 h 223837"/>
                    <a:gd name="connsiteX6" fmla="*/ 161925 w 190500"/>
                    <a:gd name="connsiteY6" fmla="*/ 114300 h 223837"/>
                    <a:gd name="connsiteX7" fmla="*/ 166688 w 190500"/>
                    <a:gd name="connsiteY7" fmla="*/ 133350 h 223837"/>
                    <a:gd name="connsiteX8" fmla="*/ 176213 w 190500"/>
                    <a:gd name="connsiteY8" fmla="*/ 161925 h 223837"/>
                    <a:gd name="connsiteX9" fmla="*/ 180975 w 190500"/>
                    <a:gd name="connsiteY9" fmla="*/ 180975 h 223837"/>
                    <a:gd name="connsiteX10" fmla="*/ 190500 w 190500"/>
                    <a:gd name="connsiteY10" fmla="*/ 209550 h 223837"/>
                    <a:gd name="connsiteX11" fmla="*/ 185738 w 190500"/>
                    <a:gd name="connsiteY11" fmla="*/ 223837 h 223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0500" h="223837">
                      <a:moveTo>
                        <a:pt x="0" y="0"/>
                      </a:moveTo>
                      <a:cubicBezTo>
                        <a:pt x="7938" y="1587"/>
                        <a:pt x="16003" y="2632"/>
                        <a:pt x="23813" y="4762"/>
                      </a:cubicBezTo>
                      <a:cubicBezTo>
                        <a:pt x="90301" y="22894"/>
                        <a:pt x="18168" y="7442"/>
                        <a:pt x="76200" y="19050"/>
                      </a:cubicBezTo>
                      <a:cubicBezTo>
                        <a:pt x="94825" y="28363"/>
                        <a:pt x="100927" y="28903"/>
                        <a:pt x="114300" y="47625"/>
                      </a:cubicBezTo>
                      <a:cubicBezTo>
                        <a:pt x="117218" y="51710"/>
                        <a:pt x="116818" y="57422"/>
                        <a:pt x="119063" y="61912"/>
                      </a:cubicBezTo>
                      <a:cubicBezTo>
                        <a:pt x="125695" y="75175"/>
                        <a:pt x="132341" y="79953"/>
                        <a:pt x="142875" y="90487"/>
                      </a:cubicBezTo>
                      <a:cubicBezTo>
                        <a:pt x="158446" y="137198"/>
                        <a:pt x="133202" y="71215"/>
                        <a:pt x="161925" y="114300"/>
                      </a:cubicBezTo>
                      <a:cubicBezTo>
                        <a:pt x="165556" y="119746"/>
                        <a:pt x="164807" y="127081"/>
                        <a:pt x="166688" y="133350"/>
                      </a:cubicBezTo>
                      <a:cubicBezTo>
                        <a:pt x="169573" y="142967"/>
                        <a:pt x="173778" y="152184"/>
                        <a:pt x="176213" y="161925"/>
                      </a:cubicBezTo>
                      <a:cubicBezTo>
                        <a:pt x="177800" y="168275"/>
                        <a:pt x="179094" y="174706"/>
                        <a:pt x="180975" y="180975"/>
                      </a:cubicBezTo>
                      <a:cubicBezTo>
                        <a:pt x="183860" y="190592"/>
                        <a:pt x="190500" y="209550"/>
                        <a:pt x="190500" y="209550"/>
                      </a:cubicBezTo>
                      <a:lnTo>
                        <a:pt x="185738" y="223837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289">
                  <a:extLst>
                    <a:ext uri="{FF2B5EF4-FFF2-40B4-BE49-F238E27FC236}">
                      <a16:creationId xmlns:a16="http://schemas.microsoft.com/office/drawing/2014/main" id="{90C9EA19-968E-4151-AB42-0221DEBA706A}"/>
                    </a:ext>
                  </a:extLst>
                </p:cNvPr>
                <p:cNvSpPr/>
                <p:nvPr/>
              </p:nvSpPr>
              <p:spPr>
                <a:xfrm>
                  <a:off x="4296585" y="1684451"/>
                  <a:ext cx="28936" cy="371475"/>
                </a:xfrm>
                <a:custGeom>
                  <a:avLst/>
                  <a:gdLst>
                    <a:gd name="connsiteX0" fmla="*/ 0 w 28936"/>
                    <a:gd name="connsiteY0" fmla="*/ 0 h 371475"/>
                    <a:gd name="connsiteX1" fmla="*/ 19050 w 28936"/>
                    <a:gd name="connsiteY1" fmla="*/ 161925 h 371475"/>
                    <a:gd name="connsiteX2" fmla="*/ 28575 w 28936"/>
                    <a:gd name="connsiteY2" fmla="*/ 176212 h 371475"/>
                    <a:gd name="connsiteX3" fmla="*/ 23813 w 28936"/>
                    <a:gd name="connsiteY3" fmla="*/ 352425 h 371475"/>
                    <a:gd name="connsiteX4" fmla="*/ 14288 w 28936"/>
                    <a:gd name="connsiteY4" fmla="*/ 371475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36" h="371475">
                      <a:moveTo>
                        <a:pt x="0" y="0"/>
                      </a:moveTo>
                      <a:cubicBezTo>
                        <a:pt x="6350" y="53975"/>
                        <a:pt x="10351" y="108279"/>
                        <a:pt x="19050" y="161925"/>
                      </a:cubicBezTo>
                      <a:cubicBezTo>
                        <a:pt x="19966" y="167575"/>
                        <a:pt x="28432" y="170490"/>
                        <a:pt x="28575" y="176212"/>
                      </a:cubicBezTo>
                      <a:cubicBezTo>
                        <a:pt x="30044" y="234953"/>
                        <a:pt x="26747" y="293739"/>
                        <a:pt x="23813" y="352425"/>
                      </a:cubicBezTo>
                      <a:cubicBezTo>
                        <a:pt x="23237" y="363944"/>
                        <a:pt x="20409" y="365353"/>
                        <a:pt x="14288" y="371475"/>
                      </a:cubicBezTo>
                    </a:path>
                  </a:pathLst>
                </a:cu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290">
                  <a:extLst>
                    <a:ext uri="{FF2B5EF4-FFF2-40B4-BE49-F238E27FC236}">
                      <a16:creationId xmlns:a16="http://schemas.microsoft.com/office/drawing/2014/main" id="{561B6F70-EB39-4C72-AD1E-985414C54917}"/>
                    </a:ext>
                  </a:extLst>
                </p:cNvPr>
                <p:cNvSpPr/>
                <p:nvPr/>
              </p:nvSpPr>
              <p:spPr>
                <a:xfrm>
                  <a:off x="4320398" y="1874951"/>
                  <a:ext cx="161925" cy="195262"/>
                </a:xfrm>
                <a:custGeom>
                  <a:avLst/>
                  <a:gdLst>
                    <a:gd name="connsiteX0" fmla="*/ 161925 w 161925"/>
                    <a:gd name="connsiteY0" fmla="*/ 0 h 195262"/>
                    <a:gd name="connsiteX1" fmla="*/ 71437 w 161925"/>
                    <a:gd name="connsiteY1" fmla="*/ 100012 h 195262"/>
                    <a:gd name="connsiteX2" fmla="*/ 66675 w 161925"/>
                    <a:gd name="connsiteY2" fmla="*/ 114300 h 195262"/>
                    <a:gd name="connsiteX3" fmla="*/ 52387 w 161925"/>
                    <a:gd name="connsiteY3" fmla="*/ 128587 h 195262"/>
                    <a:gd name="connsiteX4" fmla="*/ 28575 w 161925"/>
                    <a:gd name="connsiteY4" fmla="*/ 152400 h 195262"/>
                    <a:gd name="connsiteX5" fmla="*/ 14287 w 161925"/>
                    <a:gd name="connsiteY5" fmla="*/ 180975 h 195262"/>
                    <a:gd name="connsiteX6" fmla="*/ 0 w 161925"/>
                    <a:gd name="connsiteY6" fmla="*/ 195262 h 195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1925" h="195262">
                      <a:moveTo>
                        <a:pt x="161925" y="0"/>
                      </a:moveTo>
                      <a:cubicBezTo>
                        <a:pt x="131762" y="33337"/>
                        <a:pt x="100218" y="65475"/>
                        <a:pt x="71437" y="100012"/>
                      </a:cubicBezTo>
                      <a:cubicBezTo>
                        <a:pt x="68223" y="103869"/>
                        <a:pt x="69460" y="110123"/>
                        <a:pt x="66675" y="114300"/>
                      </a:cubicBezTo>
                      <a:cubicBezTo>
                        <a:pt x="62939" y="119904"/>
                        <a:pt x="56699" y="123413"/>
                        <a:pt x="52387" y="128587"/>
                      </a:cubicBezTo>
                      <a:cubicBezTo>
                        <a:pt x="32541" y="152402"/>
                        <a:pt x="54770" y="134936"/>
                        <a:pt x="28575" y="152400"/>
                      </a:cubicBezTo>
                      <a:cubicBezTo>
                        <a:pt x="23802" y="166718"/>
                        <a:pt x="24544" y="168666"/>
                        <a:pt x="14287" y="180975"/>
                      </a:cubicBezTo>
                      <a:cubicBezTo>
                        <a:pt x="9975" y="186149"/>
                        <a:pt x="0" y="195262"/>
                        <a:pt x="0" y="195262"/>
                      </a:cubicBezTo>
                    </a:path>
                  </a:pathLst>
                </a:cu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ADEC7603-AEB2-4A56-9C5E-19ABF63676DC}"/>
                  </a:ext>
                </a:extLst>
              </p:cNvPr>
              <p:cNvGrpSpPr/>
              <p:nvPr/>
            </p:nvGrpSpPr>
            <p:grpSpPr>
              <a:xfrm rot="4106863" flipH="1">
                <a:off x="4337635" y="2344176"/>
                <a:ext cx="376238" cy="412359"/>
                <a:chOff x="4106085" y="1684451"/>
                <a:chExt cx="376238" cy="412358"/>
              </a:xfrm>
              <a:grpFill/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D8ABDA5C-3E9D-4D30-8496-4877ED24457D}"/>
                    </a:ext>
                  </a:extLst>
                </p:cNvPr>
                <p:cNvSpPr/>
                <p:nvPr/>
              </p:nvSpPr>
              <p:spPr>
                <a:xfrm rot="1020000">
                  <a:off x="4197527" y="185625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04575967-39EF-42A8-BAB3-5AD82B325144}"/>
                    </a:ext>
                  </a:extLst>
                </p:cNvPr>
                <p:cNvSpPr/>
                <p:nvPr/>
              </p:nvSpPr>
              <p:spPr>
                <a:xfrm rot="-960000">
                  <a:off x="4349927" y="200865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C9E0EED-E3AE-41B4-AD04-A0CCA026B12C}"/>
                    </a:ext>
                  </a:extLst>
                </p:cNvPr>
                <p:cNvSpPr/>
                <p:nvPr/>
              </p:nvSpPr>
              <p:spPr>
                <a:xfrm rot="1020000">
                  <a:off x="4142525" y="1825415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90B9058-F203-4C1F-AF3E-A1517833B3C0}"/>
                    </a:ext>
                  </a:extLst>
                </p:cNvPr>
                <p:cNvSpPr/>
                <p:nvPr/>
              </p:nvSpPr>
              <p:spPr>
                <a:xfrm rot="-960000">
                  <a:off x="4392399" y="1954003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894D5EFA-D8E9-4D75-8D93-96226E059D16}"/>
                    </a:ext>
                  </a:extLst>
                </p:cNvPr>
                <p:cNvSpPr/>
                <p:nvPr/>
              </p:nvSpPr>
              <p:spPr>
                <a:xfrm rot="-960000">
                  <a:off x="4430697" y="1885412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4AFD76F7-E586-4023-B793-9BB389387DAA}"/>
                    </a:ext>
                  </a:extLst>
                </p:cNvPr>
                <p:cNvSpPr/>
                <p:nvPr/>
              </p:nvSpPr>
              <p:spPr>
                <a:xfrm rot="1020000">
                  <a:off x="4233005" y="1939235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0DD0EB06-B524-49B7-8AF7-0AD9E087BF1D}"/>
                    </a:ext>
                  </a:extLst>
                </p:cNvPr>
                <p:cNvSpPr/>
                <p:nvPr/>
              </p:nvSpPr>
              <p:spPr>
                <a:xfrm rot="1980000">
                  <a:off x="4255776" y="1696396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38D36057-6289-49F2-AB69-7D4FDD22F622}"/>
                    </a:ext>
                  </a:extLst>
                </p:cNvPr>
                <p:cNvSpPr/>
                <p:nvPr/>
              </p:nvSpPr>
              <p:spPr>
                <a:xfrm rot="1260000">
                  <a:off x="4293389" y="1753639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2B6E52B-F8EC-4B09-BD85-00A12942D83C}"/>
                    </a:ext>
                  </a:extLst>
                </p:cNvPr>
                <p:cNvSpPr/>
                <p:nvPr/>
              </p:nvSpPr>
              <p:spPr>
                <a:xfrm rot="1260000">
                  <a:off x="4296413" y="1866957"/>
                  <a:ext cx="45719" cy="88153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 276">
                  <a:extLst>
                    <a:ext uri="{FF2B5EF4-FFF2-40B4-BE49-F238E27FC236}">
                      <a16:creationId xmlns:a16="http://schemas.microsoft.com/office/drawing/2014/main" id="{4DC07071-D514-477A-BB1D-79C0BD52498E}"/>
                    </a:ext>
                  </a:extLst>
                </p:cNvPr>
                <p:cNvSpPr/>
                <p:nvPr/>
              </p:nvSpPr>
              <p:spPr>
                <a:xfrm>
                  <a:off x="4106085" y="1817801"/>
                  <a:ext cx="190500" cy="223837"/>
                </a:xfrm>
                <a:custGeom>
                  <a:avLst/>
                  <a:gdLst>
                    <a:gd name="connsiteX0" fmla="*/ 0 w 190500"/>
                    <a:gd name="connsiteY0" fmla="*/ 0 h 223837"/>
                    <a:gd name="connsiteX1" fmla="*/ 23813 w 190500"/>
                    <a:gd name="connsiteY1" fmla="*/ 4762 h 223837"/>
                    <a:gd name="connsiteX2" fmla="*/ 76200 w 190500"/>
                    <a:gd name="connsiteY2" fmla="*/ 19050 h 223837"/>
                    <a:gd name="connsiteX3" fmla="*/ 114300 w 190500"/>
                    <a:gd name="connsiteY3" fmla="*/ 47625 h 223837"/>
                    <a:gd name="connsiteX4" fmla="*/ 119063 w 190500"/>
                    <a:gd name="connsiteY4" fmla="*/ 61912 h 223837"/>
                    <a:gd name="connsiteX5" fmla="*/ 142875 w 190500"/>
                    <a:gd name="connsiteY5" fmla="*/ 90487 h 223837"/>
                    <a:gd name="connsiteX6" fmla="*/ 161925 w 190500"/>
                    <a:gd name="connsiteY6" fmla="*/ 114300 h 223837"/>
                    <a:gd name="connsiteX7" fmla="*/ 166688 w 190500"/>
                    <a:gd name="connsiteY7" fmla="*/ 133350 h 223837"/>
                    <a:gd name="connsiteX8" fmla="*/ 176213 w 190500"/>
                    <a:gd name="connsiteY8" fmla="*/ 161925 h 223837"/>
                    <a:gd name="connsiteX9" fmla="*/ 180975 w 190500"/>
                    <a:gd name="connsiteY9" fmla="*/ 180975 h 223837"/>
                    <a:gd name="connsiteX10" fmla="*/ 190500 w 190500"/>
                    <a:gd name="connsiteY10" fmla="*/ 209550 h 223837"/>
                    <a:gd name="connsiteX11" fmla="*/ 185738 w 190500"/>
                    <a:gd name="connsiteY11" fmla="*/ 223837 h 223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0500" h="223837">
                      <a:moveTo>
                        <a:pt x="0" y="0"/>
                      </a:moveTo>
                      <a:cubicBezTo>
                        <a:pt x="7938" y="1587"/>
                        <a:pt x="16003" y="2632"/>
                        <a:pt x="23813" y="4762"/>
                      </a:cubicBezTo>
                      <a:cubicBezTo>
                        <a:pt x="90301" y="22894"/>
                        <a:pt x="18168" y="7442"/>
                        <a:pt x="76200" y="19050"/>
                      </a:cubicBezTo>
                      <a:cubicBezTo>
                        <a:pt x="94825" y="28363"/>
                        <a:pt x="100927" y="28903"/>
                        <a:pt x="114300" y="47625"/>
                      </a:cubicBezTo>
                      <a:cubicBezTo>
                        <a:pt x="117218" y="51710"/>
                        <a:pt x="116818" y="57422"/>
                        <a:pt x="119063" y="61912"/>
                      </a:cubicBezTo>
                      <a:cubicBezTo>
                        <a:pt x="125695" y="75175"/>
                        <a:pt x="132341" y="79953"/>
                        <a:pt x="142875" y="90487"/>
                      </a:cubicBezTo>
                      <a:cubicBezTo>
                        <a:pt x="158446" y="137198"/>
                        <a:pt x="133202" y="71215"/>
                        <a:pt x="161925" y="114300"/>
                      </a:cubicBezTo>
                      <a:cubicBezTo>
                        <a:pt x="165556" y="119746"/>
                        <a:pt x="164807" y="127081"/>
                        <a:pt x="166688" y="133350"/>
                      </a:cubicBezTo>
                      <a:cubicBezTo>
                        <a:pt x="169573" y="142967"/>
                        <a:pt x="173778" y="152184"/>
                        <a:pt x="176213" y="161925"/>
                      </a:cubicBezTo>
                      <a:cubicBezTo>
                        <a:pt x="177800" y="168275"/>
                        <a:pt x="179094" y="174706"/>
                        <a:pt x="180975" y="180975"/>
                      </a:cubicBezTo>
                      <a:cubicBezTo>
                        <a:pt x="183860" y="190592"/>
                        <a:pt x="190500" y="209550"/>
                        <a:pt x="190500" y="209550"/>
                      </a:cubicBezTo>
                      <a:lnTo>
                        <a:pt x="185738" y="223837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 277">
                  <a:extLst>
                    <a:ext uri="{FF2B5EF4-FFF2-40B4-BE49-F238E27FC236}">
                      <a16:creationId xmlns:a16="http://schemas.microsoft.com/office/drawing/2014/main" id="{ADA2D83B-27B2-4694-8686-E524DC5070FD}"/>
                    </a:ext>
                  </a:extLst>
                </p:cNvPr>
                <p:cNvSpPr/>
                <p:nvPr/>
              </p:nvSpPr>
              <p:spPr>
                <a:xfrm>
                  <a:off x="4296585" y="1684451"/>
                  <a:ext cx="28936" cy="371475"/>
                </a:xfrm>
                <a:custGeom>
                  <a:avLst/>
                  <a:gdLst>
                    <a:gd name="connsiteX0" fmla="*/ 0 w 28936"/>
                    <a:gd name="connsiteY0" fmla="*/ 0 h 371475"/>
                    <a:gd name="connsiteX1" fmla="*/ 19050 w 28936"/>
                    <a:gd name="connsiteY1" fmla="*/ 161925 h 371475"/>
                    <a:gd name="connsiteX2" fmla="*/ 28575 w 28936"/>
                    <a:gd name="connsiteY2" fmla="*/ 176212 h 371475"/>
                    <a:gd name="connsiteX3" fmla="*/ 23813 w 28936"/>
                    <a:gd name="connsiteY3" fmla="*/ 352425 h 371475"/>
                    <a:gd name="connsiteX4" fmla="*/ 14288 w 28936"/>
                    <a:gd name="connsiteY4" fmla="*/ 371475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36" h="371475">
                      <a:moveTo>
                        <a:pt x="0" y="0"/>
                      </a:moveTo>
                      <a:cubicBezTo>
                        <a:pt x="6350" y="53975"/>
                        <a:pt x="10351" y="108279"/>
                        <a:pt x="19050" y="161925"/>
                      </a:cubicBezTo>
                      <a:cubicBezTo>
                        <a:pt x="19966" y="167575"/>
                        <a:pt x="28432" y="170490"/>
                        <a:pt x="28575" y="176212"/>
                      </a:cubicBezTo>
                      <a:cubicBezTo>
                        <a:pt x="30044" y="234953"/>
                        <a:pt x="26747" y="293739"/>
                        <a:pt x="23813" y="352425"/>
                      </a:cubicBezTo>
                      <a:cubicBezTo>
                        <a:pt x="23237" y="363944"/>
                        <a:pt x="20409" y="365353"/>
                        <a:pt x="14288" y="371475"/>
                      </a:cubicBezTo>
                    </a:path>
                  </a:pathLst>
                </a:cu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278">
                  <a:extLst>
                    <a:ext uri="{FF2B5EF4-FFF2-40B4-BE49-F238E27FC236}">
                      <a16:creationId xmlns:a16="http://schemas.microsoft.com/office/drawing/2014/main" id="{82615D6A-C551-40DD-BB69-FB2A7A6963E4}"/>
                    </a:ext>
                  </a:extLst>
                </p:cNvPr>
                <p:cNvSpPr/>
                <p:nvPr/>
              </p:nvSpPr>
              <p:spPr>
                <a:xfrm>
                  <a:off x="4320398" y="1874951"/>
                  <a:ext cx="161925" cy="195262"/>
                </a:xfrm>
                <a:custGeom>
                  <a:avLst/>
                  <a:gdLst>
                    <a:gd name="connsiteX0" fmla="*/ 161925 w 161925"/>
                    <a:gd name="connsiteY0" fmla="*/ 0 h 195262"/>
                    <a:gd name="connsiteX1" fmla="*/ 71437 w 161925"/>
                    <a:gd name="connsiteY1" fmla="*/ 100012 h 195262"/>
                    <a:gd name="connsiteX2" fmla="*/ 66675 w 161925"/>
                    <a:gd name="connsiteY2" fmla="*/ 114300 h 195262"/>
                    <a:gd name="connsiteX3" fmla="*/ 52387 w 161925"/>
                    <a:gd name="connsiteY3" fmla="*/ 128587 h 195262"/>
                    <a:gd name="connsiteX4" fmla="*/ 28575 w 161925"/>
                    <a:gd name="connsiteY4" fmla="*/ 152400 h 195262"/>
                    <a:gd name="connsiteX5" fmla="*/ 14287 w 161925"/>
                    <a:gd name="connsiteY5" fmla="*/ 180975 h 195262"/>
                    <a:gd name="connsiteX6" fmla="*/ 0 w 161925"/>
                    <a:gd name="connsiteY6" fmla="*/ 195262 h 195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1925" h="195262">
                      <a:moveTo>
                        <a:pt x="161925" y="0"/>
                      </a:moveTo>
                      <a:cubicBezTo>
                        <a:pt x="131762" y="33337"/>
                        <a:pt x="100218" y="65475"/>
                        <a:pt x="71437" y="100012"/>
                      </a:cubicBezTo>
                      <a:cubicBezTo>
                        <a:pt x="68223" y="103869"/>
                        <a:pt x="69460" y="110123"/>
                        <a:pt x="66675" y="114300"/>
                      </a:cubicBezTo>
                      <a:cubicBezTo>
                        <a:pt x="62939" y="119904"/>
                        <a:pt x="56699" y="123413"/>
                        <a:pt x="52387" y="128587"/>
                      </a:cubicBezTo>
                      <a:cubicBezTo>
                        <a:pt x="32541" y="152402"/>
                        <a:pt x="54770" y="134936"/>
                        <a:pt x="28575" y="152400"/>
                      </a:cubicBezTo>
                      <a:cubicBezTo>
                        <a:pt x="23802" y="166718"/>
                        <a:pt x="24544" y="168666"/>
                        <a:pt x="14287" y="180975"/>
                      </a:cubicBezTo>
                      <a:cubicBezTo>
                        <a:pt x="9975" y="186149"/>
                        <a:pt x="0" y="195262"/>
                        <a:pt x="0" y="195262"/>
                      </a:cubicBezTo>
                    </a:path>
                  </a:pathLst>
                </a:custGeom>
                <a:grpFill/>
                <a:ln w="12700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C73D4FA-7A7D-439B-B6EA-65789EEEA92E}"/>
                  </a:ext>
                </a:extLst>
              </p:cNvPr>
              <p:cNvSpPr/>
              <p:nvPr/>
            </p:nvSpPr>
            <p:spPr>
              <a:xfrm rot="18928355">
                <a:off x="4042093" y="2462680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454A188-87B6-4459-8D03-567FE300DA99}"/>
                  </a:ext>
                </a:extLst>
              </p:cNvPr>
              <p:cNvSpPr/>
              <p:nvPr/>
            </p:nvSpPr>
            <p:spPr>
              <a:xfrm rot="16948355">
                <a:off x="4248708" y="2401368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14F479D-FA09-4C12-ABA2-C3887D8D2C17}"/>
                  </a:ext>
                </a:extLst>
              </p:cNvPr>
              <p:cNvSpPr/>
              <p:nvPr/>
            </p:nvSpPr>
            <p:spPr>
              <a:xfrm rot="18928355">
                <a:off x="3988755" y="2496326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C9015F5-5AC5-4EBD-81A2-405C7825D546}"/>
                  </a:ext>
                </a:extLst>
              </p:cNvPr>
              <p:cNvSpPr/>
              <p:nvPr/>
            </p:nvSpPr>
            <p:spPr>
              <a:xfrm rot="16948355">
                <a:off x="4220914" y="2337978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316C3900-257D-4211-9130-99CF9D6B0CA8}"/>
                  </a:ext>
                </a:extLst>
              </p:cNvPr>
              <p:cNvSpPr/>
              <p:nvPr/>
            </p:nvSpPr>
            <p:spPr>
              <a:xfrm rot="16948355">
                <a:off x="4178877" y="2271613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D7D37AB-35B2-405F-AF2E-36C50CE9A617}"/>
                  </a:ext>
                </a:extLst>
              </p:cNvPr>
              <p:cNvSpPr/>
              <p:nvPr/>
            </p:nvSpPr>
            <p:spPr>
              <a:xfrm rot="18928355">
                <a:off x="4131943" y="2471052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3CB92541-5073-4DD0-905D-181157BB068D}"/>
                  </a:ext>
                </a:extLst>
              </p:cNvPr>
              <p:cNvSpPr/>
              <p:nvPr/>
            </p:nvSpPr>
            <p:spPr>
              <a:xfrm rot="1711645" flipH="1">
                <a:off x="3987553" y="2221774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F20043-1C8F-40BE-A701-C7D04A0FCEC2}"/>
                  </a:ext>
                </a:extLst>
              </p:cNvPr>
              <p:cNvSpPr/>
              <p:nvPr/>
            </p:nvSpPr>
            <p:spPr>
              <a:xfrm rot="2431645" flipH="1">
                <a:off x="4055804" y="2216000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19DF07-3523-4163-A17F-01E24A92FC4C}"/>
                  </a:ext>
                </a:extLst>
              </p:cNvPr>
              <p:cNvSpPr/>
              <p:nvPr/>
            </p:nvSpPr>
            <p:spPr>
              <a:xfrm rot="2431645" flipH="1">
                <a:off x="4156857" y="2267365"/>
                <a:ext cx="45719" cy="88153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264">
                <a:extLst>
                  <a:ext uri="{FF2B5EF4-FFF2-40B4-BE49-F238E27FC236}">
                    <a16:creationId xmlns:a16="http://schemas.microsoft.com/office/drawing/2014/main" id="{07A77C1A-6DBB-4B4A-A90D-A54F8B43B17A}"/>
                  </a:ext>
                </a:extLst>
              </p:cNvPr>
              <p:cNvSpPr/>
              <p:nvPr/>
            </p:nvSpPr>
            <p:spPr>
              <a:xfrm rot="17908355">
                <a:off x="3986447" y="2425596"/>
                <a:ext cx="190500" cy="223838"/>
              </a:xfrm>
              <a:custGeom>
                <a:avLst/>
                <a:gdLst>
                  <a:gd name="connsiteX0" fmla="*/ 0 w 190500"/>
                  <a:gd name="connsiteY0" fmla="*/ 0 h 223837"/>
                  <a:gd name="connsiteX1" fmla="*/ 23813 w 190500"/>
                  <a:gd name="connsiteY1" fmla="*/ 4762 h 223837"/>
                  <a:gd name="connsiteX2" fmla="*/ 76200 w 190500"/>
                  <a:gd name="connsiteY2" fmla="*/ 19050 h 223837"/>
                  <a:gd name="connsiteX3" fmla="*/ 114300 w 190500"/>
                  <a:gd name="connsiteY3" fmla="*/ 47625 h 223837"/>
                  <a:gd name="connsiteX4" fmla="*/ 119063 w 190500"/>
                  <a:gd name="connsiteY4" fmla="*/ 61912 h 223837"/>
                  <a:gd name="connsiteX5" fmla="*/ 142875 w 190500"/>
                  <a:gd name="connsiteY5" fmla="*/ 90487 h 223837"/>
                  <a:gd name="connsiteX6" fmla="*/ 161925 w 190500"/>
                  <a:gd name="connsiteY6" fmla="*/ 114300 h 223837"/>
                  <a:gd name="connsiteX7" fmla="*/ 166688 w 190500"/>
                  <a:gd name="connsiteY7" fmla="*/ 133350 h 223837"/>
                  <a:gd name="connsiteX8" fmla="*/ 176213 w 190500"/>
                  <a:gd name="connsiteY8" fmla="*/ 161925 h 223837"/>
                  <a:gd name="connsiteX9" fmla="*/ 180975 w 190500"/>
                  <a:gd name="connsiteY9" fmla="*/ 180975 h 223837"/>
                  <a:gd name="connsiteX10" fmla="*/ 190500 w 190500"/>
                  <a:gd name="connsiteY10" fmla="*/ 209550 h 223837"/>
                  <a:gd name="connsiteX11" fmla="*/ 185738 w 190500"/>
                  <a:gd name="connsiteY11" fmla="*/ 223837 h 223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500" h="223837">
                    <a:moveTo>
                      <a:pt x="0" y="0"/>
                    </a:moveTo>
                    <a:cubicBezTo>
                      <a:pt x="7938" y="1587"/>
                      <a:pt x="16003" y="2632"/>
                      <a:pt x="23813" y="4762"/>
                    </a:cubicBezTo>
                    <a:cubicBezTo>
                      <a:pt x="90301" y="22894"/>
                      <a:pt x="18168" y="7442"/>
                      <a:pt x="76200" y="19050"/>
                    </a:cubicBezTo>
                    <a:cubicBezTo>
                      <a:pt x="94825" y="28363"/>
                      <a:pt x="100927" y="28903"/>
                      <a:pt x="114300" y="47625"/>
                    </a:cubicBezTo>
                    <a:cubicBezTo>
                      <a:pt x="117218" y="51710"/>
                      <a:pt x="116818" y="57422"/>
                      <a:pt x="119063" y="61912"/>
                    </a:cubicBezTo>
                    <a:cubicBezTo>
                      <a:pt x="125695" y="75175"/>
                      <a:pt x="132341" y="79953"/>
                      <a:pt x="142875" y="90487"/>
                    </a:cubicBezTo>
                    <a:cubicBezTo>
                      <a:pt x="158446" y="137198"/>
                      <a:pt x="133202" y="71215"/>
                      <a:pt x="161925" y="114300"/>
                    </a:cubicBezTo>
                    <a:cubicBezTo>
                      <a:pt x="165556" y="119746"/>
                      <a:pt x="164807" y="127081"/>
                      <a:pt x="166688" y="133350"/>
                    </a:cubicBezTo>
                    <a:cubicBezTo>
                      <a:pt x="169573" y="142967"/>
                      <a:pt x="173778" y="152184"/>
                      <a:pt x="176213" y="161925"/>
                    </a:cubicBezTo>
                    <a:cubicBezTo>
                      <a:pt x="177800" y="168275"/>
                      <a:pt x="179094" y="174706"/>
                      <a:pt x="180975" y="180975"/>
                    </a:cubicBezTo>
                    <a:cubicBezTo>
                      <a:pt x="183860" y="190592"/>
                      <a:pt x="190500" y="209550"/>
                      <a:pt x="190500" y="209550"/>
                    </a:cubicBezTo>
                    <a:lnTo>
                      <a:pt x="185738" y="223837"/>
                    </a:ln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 265">
                <a:extLst>
                  <a:ext uri="{FF2B5EF4-FFF2-40B4-BE49-F238E27FC236}">
                    <a16:creationId xmlns:a16="http://schemas.microsoft.com/office/drawing/2014/main" id="{4EE234E5-D1F8-4290-87DD-FAA8A15E5907}"/>
                  </a:ext>
                </a:extLst>
              </p:cNvPr>
              <p:cNvSpPr/>
              <p:nvPr/>
            </p:nvSpPr>
            <p:spPr>
              <a:xfrm rot="19020000">
                <a:off x="4141760" y="2151599"/>
                <a:ext cx="28936" cy="386992"/>
              </a:xfrm>
              <a:custGeom>
                <a:avLst/>
                <a:gdLst>
                  <a:gd name="connsiteX0" fmla="*/ 0 w 28936"/>
                  <a:gd name="connsiteY0" fmla="*/ 0 h 371475"/>
                  <a:gd name="connsiteX1" fmla="*/ 19050 w 28936"/>
                  <a:gd name="connsiteY1" fmla="*/ 161925 h 371475"/>
                  <a:gd name="connsiteX2" fmla="*/ 28575 w 28936"/>
                  <a:gd name="connsiteY2" fmla="*/ 176212 h 371475"/>
                  <a:gd name="connsiteX3" fmla="*/ 23813 w 28936"/>
                  <a:gd name="connsiteY3" fmla="*/ 352425 h 371475"/>
                  <a:gd name="connsiteX4" fmla="*/ 14288 w 28936"/>
                  <a:gd name="connsiteY4" fmla="*/ 37147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6" h="371475">
                    <a:moveTo>
                      <a:pt x="0" y="0"/>
                    </a:moveTo>
                    <a:cubicBezTo>
                      <a:pt x="6350" y="53975"/>
                      <a:pt x="10351" y="108279"/>
                      <a:pt x="19050" y="161925"/>
                    </a:cubicBezTo>
                    <a:cubicBezTo>
                      <a:pt x="19966" y="167575"/>
                      <a:pt x="28432" y="170490"/>
                      <a:pt x="28575" y="176212"/>
                    </a:cubicBezTo>
                    <a:cubicBezTo>
                      <a:pt x="30044" y="234953"/>
                      <a:pt x="26747" y="293739"/>
                      <a:pt x="23813" y="352425"/>
                    </a:cubicBezTo>
                    <a:cubicBezTo>
                      <a:pt x="23237" y="363944"/>
                      <a:pt x="20409" y="365353"/>
                      <a:pt x="14288" y="371475"/>
                    </a:cubicBezTo>
                  </a:path>
                </a:pathLst>
              </a:cu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266">
                <a:extLst>
                  <a:ext uri="{FF2B5EF4-FFF2-40B4-BE49-F238E27FC236}">
                    <a16:creationId xmlns:a16="http://schemas.microsoft.com/office/drawing/2014/main" id="{7D868639-91B2-4061-B97D-22CD03376755}"/>
                  </a:ext>
                </a:extLst>
              </p:cNvPr>
              <p:cNvSpPr/>
              <p:nvPr/>
            </p:nvSpPr>
            <p:spPr>
              <a:xfrm rot="17908355">
                <a:off x="4133767" y="2284488"/>
                <a:ext cx="161925" cy="195262"/>
              </a:xfrm>
              <a:custGeom>
                <a:avLst/>
                <a:gdLst>
                  <a:gd name="connsiteX0" fmla="*/ 161925 w 161925"/>
                  <a:gd name="connsiteY0" fmla="*/ 0 h 195262"/>
                  <a:gd name="connsiteX1" fmla="*/ 71437 w 161925"/>
                  <a:gd name="connsiteY1" fmla="*/ 100012 h 195262"/>
                  <a:gd name="connsiteX2" fmla="*/ 66675 w 161925"/>
                  <a:gd name="connsiteY2" fmla="*/ 114300 h 195262"/>
                  <a:gd name="connsiteX3" fmla="*/ 52387 w 161925"/>
                  <a:gd name="connsiteY3" fmla="*/ 128587 h 195262"/>
                  <a:gd name="connsiteX4" fmla="*/ 28575 w 161925"/>
                  <a:gd name="connsiteY4" fmla="*/ 152400 h 195262"/>
                  <a:gd name="connsiteX5" fmla="*/ 14287 w 161925"/>
                  <a:gd name="connsiteY5" fmla="*/ 180975 h 195262"/>
                  <a:gd name="connsiteX6" fmla="*/ 0 w 161925"/>
                  <a:gd name="connsiteY6" fmla="*/ 195262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195262">
                    <a:moveTo>
                      <a:pt x="161925" y="0"/>
                    </a:moveTo>
                    <a:cubicBezTo>
                      <a:pt x="131762" y="33337"/>
                      <a:pt x="100218" y="65475"/>
                      <a:pt x="71437" y="100012"/>
                    </a:cubicBezTo>
                    <a:cubicBezTo>
                      <a:pt x="68223" y="103869"/>
                      <a:pt x="69460" y="110123"/>
                      <a:pt x="66675" y="114300"/>
                    </a:cubicBezTo>
                    <a:cubicBezTo>
                      <a:pt x="62939" y="119904"/>
                      <a:pt x="56699" y="123413"/>
                      <a:pt x="52387" y="128587"/>
                    </a:cubicBezTo>
                    <a:cubicBezTo>
                      <a:pt x="32541" y="152402"/>
                      <a:pt x="54770" y="134936"/>
                      <a:pt x="28575" y="152400"/>
                    </a:cubicBezTo>
                    <a:cubicBezTo>
                      <a:pt x="23802" y="166718"/>
                      <a:pt x="24544" y="168666"/>
                      <a:pt x="14287" y="180975"/>
                    </a:cubicBezTo>
                    <a:cubicBezTo>
                      <a:pt x="9975" y="186149"/>
                      <a:pt x="0" y="195262"/>
                      <a:pt x="0" y="195262"/>
                    </a:cubicBezTo>
                  </a:path>
                </a:pathLst>
              </a:custGeom>
              <a:grpFill/>
              <a:ln w="127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7" name="Freeform 249">
              <a:extLst>
                <a:ext uri="{FF2B5EF4-FFF2-40B4-BE49-F238E27FC236}">
                  <a16:creationId xmlns:a16="http://schemas.microsoft.com/office/drawing/2014/main" id="{CBD1DEEB-F6DC-45FD-84C9-127484762465}"/>
                </a:ext>
              </a:extLst>
            </p:cNvPr>
            <p:cNvSpPr/>
            <p:nvPr/>
          </p:nvSpPr>
          <p:spPr>
            <a:xfrm>
              <a:off x="4343089" y="1899052"/>
              <a:ext cx="60067" cy="743414"/>
            </a:xfrm>
            <a:custGeom>
              <a:avLst/>
              <a:gdLst>
                <a:gd name="connsiteX0" fmla="*/ 0 w 28575"/>
                <a:gd name="connsiteY0" fmla="*/ 0 h 461962"/>
                <a:gd name="connsiteX1" fmla="*/ 9525 w 28575"/>
                <a:gd name="connsiteY1" fmla="*/ 400050 h 461962"/>
                <a:gd name="connsiteX2" fmla="*/ 23812 w 28575"/>
                <a:gd name="connsiteY2" fmla="*/ 447675 h 461962"/>
                <a:gd name="connsiteX3" fmla="*/ 28575 w 28575"/>
                <a:gd name="connsiteY3" fmla="*/ 461962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61962">
                  <a:moveTo>
                    <a:pt x="0" y="0"/>
                  </a:moveTo>
                  <a:cubicBezTo>
                    <a:pt x="3175" y="133350"/>
                    <a:pt x="4980" y="266740"/>
                    <a:pt x="9525" y="400050"/>
                  </a:cubicBezTo>
                  <a:cubicBezTo>
                    <a:pt x="9798" y="408070"/>
                    <a:pt x="22837" y="444751"/>
                    <a:pt x="23812" y="447675"/>
                  </a:cubicBezTo>
                  <a:lnTo>
                    <a:pt x="28575" y="461962"/>
                  </a:lnTo>
                </a:path>
              </a:pathLst>
            </a:custGeom>
            <a:noFill/>
            <a:ln w="5715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250">
              <a:extLst>
                <a:ext uri="{FF2B5EF4-FFF2-40B4-BE49-F238E27FC236}">
                  <a16:creationId xmlns:a16="http://schemas.microsoft.com/office/drawing/2014/main" id="{B39E2F45-221F-4770-9150-22F27138642F}"/>
                </a:ext>
              </a:extLst>
            </p:cNvPr>
            <p:cNvSpPr/>
            <p:nvPr/>
          </p:nvSpPr>
          <p:spPr>
            <a:xfrm>
              <a:off x="4385762" y="2056177"/>
              <a:ext cx="228600" cy="591447"/>
            </a:xfrm>
            <a:custGeom>
              <a:avLst/>
              <a:gdLst>
                <a:gd name="connsiteX0" fmla="*/ 0 w 228600"/>
                <a:gd name="connsiteY0" fmla="*/ 457200 h 457200"/>
                <a:gd name="connsiteX1" fmla="*/ 4763 w 228600"/>
                <a:gd name="connsiteY1" fmla="*/ 257175 h 457200"/>
                <a:gd name="connsiteX2" fmla="*/ 14288 w 228600"/>
                <a:gd name="connsiteY2" fmla="*/ 228600 h 457200"/>
                <a:gd name="connsiteX3" fmla="*/ 19050 w 228600"/>
                <a:gd name="connsiteY3" fmla="*/ 209550 h 457200"/>
                <a:gd name="connsiteX4" fmla="*/ 28575 w 228600"/>
                <a:gd name="connsiteY4" fmla="*/ 195262 h 457200"/>
                <a:gd name="connsiteX5" fmla="*/ 38100 w 228600"/>
                <a:gd name="connsiteY5" fmla="*/ 171450 h 457200"/>
                <a:gd name="connsiteX6" fmla="*/ 52388 w 228600"/>
                <a:gd name="connsiteY6" fmla="*/ 152400 h 457200"/>
                <a:gd name="connsiteX7" fmla="*/ 71438 w 228600"/>
                <a:gd name="connsiteY7" fmla="*/ 114300 h 457200"/>
                <a:gd name="connsiteX8" fmla="*/ 100013 w 228600"/>
                <a:gd name="connsiteY8" fmla="*/ 85725 h 457200"/>
                <a:gd name="connsiteX9" fmla="*/ 119063 w 228600"/>
                <a:gd name="connsiteY9" fmla="*/ 76200 h 457200"/>
                <a:gd name="connsiteX10" fmla="*/ 147638 w 228600"/>
                <a:gd name="connsiteY10" fmla="*/ 61912 h 457200"/>
                <a:gd name="connsiteX11" fmla="*/ 161925 w 228600"/>
                <a:gd name="connsiteY11" fmla="*/ 47625 h 457200"/>
                <a:gd name="connsiteX12" fmla="*/ 176213 w 228600"/>
                <a:gd name="connsiteY12" fmla="*/ 42862 h 457200"/>
                <a:gd name="connsiteX13" fmla="*/ 190500 w 228600"/>
                <a:gd name="connsiteY13" fmla="*/ 33337 h 457200"/>
                <a:gd name="connsiteX14" fmla="*/ 209550 w 228600"/>
                <a:gd name="connsiteY14" fmla="*/ 19050 h 457200"/>
                <a:gd name="connsiteX15" fmla="*/ 228600 w 228600"/>
                <a:gd name="connsiteY15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8600" h="457200">
                  <a:moveTo>
                    <a:pt x="0" y="457200"/>
                  </a:moveTo>
                  <a:cubicBezTo>
                    <a:pt x="1588" y="390525"/>
                    <a:pt x="603" y="323739"/>
                    <a:pt x="4763" y="257175"/>
                  </a:cubicBezTo>
                  <a:cubicBezTo>
                    <a:pt x="5389" y="247154"/>
                    <a:pt x="11403" y="238217"/>
                    <a:pt x="14288" y="228600"/>
                  </a:cubicBezTo>
                  <a:cubicBezTo>
                    <a:pt x="16169" y="222331"/>
                    <a:pt x="16472" y="215566"/>
                    <a:pt x="19050" y="209550"/>
                  </a:cubicBezTo>
                  <a:cubicBezTo>
                    <a:pt x="21305" y="204289"/>
                    <a:pt x="26015" y="200382"/>
                    <a:pt x="28575" y="195262"/>
                  </a:cubicBezTo>
                  <a:cubicBezTo>
                    <a:pt x="32398" y="187616"/>
                    <a:pt x="33948" y="178923"/>
                    <a:pt x="38100" y="171450"/>
                  </a:cubicBezTo>
                  <a:cubicBezTo>
                    <a:pt x="41955" y="164511"/>
                    <a:pt x="48388" y="159256"/>
                    <a:pt x="52388" y="152400"/>
                  </a:cubicBezTo>
                  <a:cubicBezTo>
                    <a:pt x="59543" y="140135"/>
                    <a:pt x="59624" y="122176"/>
                    <a:pt x="71438" y="114300"/>
                  </a:cubicBezTo>
                  <a:cubicBezTo>
                    <a:pt x="124281" y="79070"/>
                    <a:pt x="37980" y="138896"/>
                    <a:pt x="100013" y="85725"/>
                  </a:cubicBezTo>
                  <a:cubicBezTo>
                    <a:pt x="105403" y="81105"/>
                    <a:pt x="112899" y="79722"/>
                    <a:pt x="119063" y="76200"/>
                  </a:cubicBezTo>
                  <a:cubicBezTo>
                    <a:pt x="144914" y="61428"/>
                    <a:pt x="121441" y="70645"/>
                    <a:pt x="147638" y="61912"/>
                  </a:cubicBezTo>
                  <a:cubicBezTo>
                    <a:pt x="152400" y="57150"/>
                    <a:pt x="156321" y="51361"/>
                    <a:pt x="161925" y="47625"/>
                  </a:cubicBezTo>
                  <a:cubicBezTo>
                    <a:pt x="166102" y="44840"/>
                    <a:pt x="171723" y="45107"/>
                    <a:pt x="176213" y="42862"/>
                  </a:cubicBezTo>
                  <a:cubicBezTo>
                    <a:pt x="181332" y="40302"/>
                    <a:pt x="185842" y="36664"/>
                    <a:pt x="190500" y="33337"/>
                  </a:cubicBezTo>
                  <a:cubicBezTo>
                    <a:pt x="196959" y="28723"/>
                    <a:pt x="203523" y="24216"/>
                    <a:pt x="209550" y="19050"/>
                  </a:cubicBez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251">
              <a:extLst>
                <a:ext uri="{FF2B5EF4-FFF2-40B4-BE49-F238E27FC236}">
                  <a16:creationId xmlns:a16="http://schemas.microsoft.com/office/drawing/2014/main" id="{E75B998A-8B00-4DE4-9B4B-526FC6003D85}"/>
                </a:ext>
              </a:extLst>
            </p:cNvPr>
            <p:cNvSpPr/>
            <p:nvPr/>
          </p:nvSpPr>
          <p:spPr>
            <a:xfrm flipH="1">
              <a:off x="4115538" y="1957353"/>
              <a:ext cx="228600" cy="610285"/>
            </a:xfrm>
            <a:custGeom>
              <a:avLst/>
              <a:gdLst>
                <a:gd name="connsiteX0" fmla="*/ 0 w 228600"/>
                <a:gd name="connsiteY0" fmla="*/ 457200 h 457200"/>
                <a:gd name="connsiteX1" fmla="*/ 4763 w 228600"/>
                <a:gd name="connsiteY1" fmla="*/ 257175 h 457200"/>
                <a:gd name="connsiteX2" fmla="*/ 14288 w 228600"/>
                <a:gd name="connsiteY2" fmla="*/ 228600 h 457200"/>
                <a:gd name="connsiteX3" fmla="*/ 19050 w 228600"/>
                <a:gd name="connsiteY3" fmla="*/ 209550 h 457200"/>
                <a:gd name="connsiteX4" fmla="*/ 28575 w 228600"/>
                <a:gd name="connsiteY4" fmla="*/ 195262 h 457200"/>
                <a:gd name="connsiteX5" fmla="*/ 38100 w 228600"/>
                <a:gd name="connsiteY5" fmla="*/ 171450 h 457200"/>
                <a:gd name="connsiteX6" fmla="*/ 52388 w 228600"/>
                <a:gd name="connsiteY6" fmla="*/ 152400 h 457200"/>
                <a:gd name="connsiteX7" fmla="*/ 71438 w 228600"/>
                <a:gd name="connsiteY7" fmla="*/ 114300 h 457200"/>
                <a:gd name="connsiteX8" fmla="*/ 100013 w 228600"/>
                <a:gd name="connsiteY8" fmla="*/ 85725 h 457200"/>
                <a:gd name="connsiteX9" fmla="*/ 119063 w 228600"/>
                <a:gd name="connsiteY9" fmla="*/ 76200 h 457200"/>
                <a:gd name="connsiteX10" fmla="*/ 147638 w 228600"/>
                <a:gd name="connsiteY10" fmla="*/ 61912 h 457200"/>
                <a:gd name="connsiteX11" fmla="*/ 161925 w 228600"/>
                <a:gd name="connsiteY11" fmla="*/ 47625 h 457200"/>
                <a:gd name="connsiteX12" fmla="*/ 176213 w 228600"/>
                <a:gd name="connsiteY12" fmla="*/ 42862 h 457200"/>
                <a:gd name="connsiteX13" fmla="*/ 190500 w 228600"/>
                <a:gd name="connsiteY13" fmla="*/ 33337 h 457200"/>
                <a:gd name="connsiteX14" fmla="*/ 209550 w 228600"/>
                <a:gd name="connsiteY14" fmla="*/ 19050 h 457200"/>
                <a:gd name="connsiteX15" fmla="*/ 228600 w 228600"/>
                <a:gd name="connsiteY15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8600" h="457200">
                  <a:moveTo>
                    <a:pt x="0" y="457200"/>
                  </a:moveTo>
                  <a:cubicBezTo>
                    <a:pt x="1588" y="390525"/>
                    <a:pt x="603" y="323739"/>
                    <a:pt x="4763" y="257175"/>
                  </a:cubicBezTo>
                  <a:cubicBezTo>
                    <a:pt x="5389" y="247154"/>
                    <a:pt x="11403" y="238217"/>
                    <a:pt x="14288" y="228600"/>
                  </a:cubicBezTo>
                  <a:cubicBezTo>
                    <a:pt x="16169" y="222331"/>
                    <a:pt x="16472" y="215566"/>
                    <a:pt x="19050" y="209550"/>
                  </a:cubicBezTo>
                  <a:cubicBezTo>
                    <a:pt x="21305" y="204289"/>
                    <a:pt x="26015" y="200382"/>
                    <a:pt x="28575" y="195262"/>
                  </a:cubicBezTo>
                  <a:cubicBezTo>
                    <a:pt x="32398" y="187616"/>
                    <a:pt x="33948" y="178923"/>
                    <a:pt x="38100" y="171450"/>
                  </a:cubicBezTo>
                  <a:cubicBezTo>
                    <a:pt x="41955" y="164511"/>
                    <a:pt x="48388" y="159256"/>
                    <a:pt x="52388" y="152400"/>
                  </a:cubicBezTo>
                  <a:cubicBezTo>
                    <a:pt x="59543" y="140135"/>
                    <a:pt x="59624" y="122176"/>
                    <a:pt x="71438" y="114300"/>
                  </a:cubicBezTo>
                  <a:cubicBezTo>
                    <a:pt x="124281" y="79070"/>
                    <a:pt x="37980" y="138896"/>
                    <a:pt x="100013" y="85725"/>
                  </a:cubicBezTo>
                  <a:cubicBezTo>
                    <a:pt x="105403" y="81105"/>
                    <a:pt x="112899" y="79722"/>
                    <a:pt x="119063" y="76200"/>
                  </a:cubicBezTo>
                  <a:cubicBezTo>
                    <a:pt x="144914" y="61428"/>
                    <a:pt x="121441" y="70645"/>
                    <a:pt x="147638" y="61912"/>
                  </a:cubicBezTo>
                  <a:cubicBezTo>
                    <a:pt x="152400" y="57150"/>
                    <a:pt x="156321" y="51361"/>
                    <a:pt x="161925" y="47625"/>
                  </a:cubicBezTo>
                  <a:cubicBezTo>
                    <a:pt x="166102" y="44840"/>
                    <a:pt x="171723" y="45107"/>
                    <a:pt x="176213" y="42862"/>
                  </a:cubicBezTo>
                  <a:cubicBezTo>
                    <a:pt x="181332" y="40302"/>
                    <a:pt x="185842" y="36664"/>
                    <a:pt x="190500" y="33337"/>
                  </a:cubicBezTo>
                  <a:cubicBezTo>
                    <a:pt x="196959" y="28723"/>
                    <a:pt x="203523" y="24216"/>
                    <a:pt x="209550" y="19050"/>
                  </a:cubicBezTo>
                  <a:lnTo>
                    <a:pt x="228600" y="0"/>
                  </a:lnTo>
                </a:path>
              </a:pathLst>
            </a:custGeom>
            <a:noFill/>
            <a:ln w="381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83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5E0-FFE0-43AC-AD30-F4BF9516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DB97-927F-4D6D-B4B0-1B6AB399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Longer rotations may benefit corn roots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Rotating corn reduces the risk of nitrate leaching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Cropping systems with more variation in planting dates have less weeds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Cover crops can effectively complement herbicides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(Cover crop termination – corn planting) window is where producers are exposed to the most risk</a:t>
            </a:r>
          </a:p>
        </p:txBody>
      </p:sp>
    </p:spTree>
    <p:extLst>
      <p:ext uri="{BB962C8B-B14F-4D97-AF65-F5344CB8AC3E}">
        <p14:creationId xmlns:p14="http://schemas.microsoft.com/office/powerpoint/2010/main" val="176903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E5F6-E9BE-4292-B9D4-B93B6B43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8C8D59C-B95F-4945-A0D4-94FA4EFF9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0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/>
          <p:nvPr/>
        </p:nvGrpSpPr>
        <p:grpSpPr>
          <a:xfrm>
            <a:off x="2916455" y="2098307"/>
            <a:ext cx="606391" cy="2319689"/>
            <a:chOff x="2916455" y="2098307"/>
            <a:chExt cx="606391" cy="2319689"/>
          </a:xfrm>
        </p:grpSpPr>
        <p:sp>
          <p:nvSpPr>
            <p:cNvPr id="148" name="Freeform 147"/>
            <p:cNvSpPr/>
            <p:nvPr/>
          </p:nvSpPr>
          <p:spPr>
            <a:xfrm>
              <a:off x="3108677" y="2319688"/>
              <a:ext cx="173538" cy="2098308"/>
            </a:xfrm>
            <a:custGeom>
              <a:avLst/>
              <a:gdLst>
                <a:gd name="connsiteX0" fmla="*/ 173538 w 173538"/>
                <a:gd name="connsiteY0" fmla="*/ 2098308 h 2098308"/>
                <a:gd name="connsiteX1" fmla="*/ 163912 w 173538"/>
                <a:gd name="connsiteY1" fmla="*/ 1694047 h 2098308"/>
                <a:gd name="connsiteX2" fmla="*/ 144662 w 173538"/>
                <a:gd name="connsiteY2" fmla="*/ 1530417 h 2098308"/>
                <a:gd name="connsiteX3" fmla="*/ 135037 w 173538"/>
                <a:gd name="connsiteY3" fmla="*/ 1424539 h 2098308"/>
                <a:gd name="connsiteX4" fmla="*/ 144662 w 173538"/>
                <a:gd name="connsiteY4" fmla="*/ 789272 h 2098308"/>
                <a:gd name="connsiteX5" fmla="*/ 163912 w 173538"/>
                <a:gd name="connsiteY5" fmla="*/ 654518 h 2098308"/>
                <a:gd name="connsiteX6" fmla="*/ 173538 w 173538"/>
                <a:gd name="connsiteY6" fmla="*/ 625643 h 2098308"/>
                <a:gd name="connsiteX7" fmla="*/ 163912 w 173538"/>
                <a:gd name="connsiteY7" fmla="*/ 519765 h 2098308"/>
                <a:gd name="connsiteX8" fmla="*/ 115786 w 173538"/>
                <a:gd name="connsiteY8" fmla="*/ 433137 h 2098308"/>
                <a:gd name="connsiteX9" fmla="*/ 96536 w 173538"/>
                <a:gd name="connsiteY9" fmla="*/ 394636 h 2098308"/>
                <a:gd name="connsiteX10" fmla="*/ 67660 w 173538"/>
                <a:gd name="connsiteY10" fmla="*/ 317634 h 2098308"/>
                <a:gd name="connsiteX11" fmla="*/ 58035 w 173538"/>
                <a:gd name="connsiteY11" fmla="*/ 269508 h 2098308"/>
                <a:gd name="connsiteX12" fmla="*/ 19534 w 173538"/>
                <a:gd name="connsiteY12" fmla="*/ 154005 h 2098308"/>
                <a:gd name="connsiteX13" fmla="*/ 283 w 173538"/>
                <a:gd name="connsiteY13" fmla="*/ 19251 h 2098308"/>
                <a:gd name="connsiteX14" fmla="*/ 283 w 173538"/>
                <a:gd name="connsiteY14" fmla="*/ 0 h 209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538" h="2098308">
                  <a:moveTo>
                    <a:pt x="173538" y="2098308"/>
                  </a:moveTo>
                  <a:cubicBezTo>
                    <a:pt x="170329" y="1963554"/>
                    <a:pt x="170757" y="1828665"/>
                    <a:pt x="163912" y="1694047"/>
                  </a:cubicBezTo>
                  <a:cubicBezTo>
                    <a:pt x="161123" y="1639198"/>
                    <a:pt x="150513" y="1585024"/>
                    <a:pt x="144662" y="1530417"/>
                  </a:cubicBezTo>
                  <a:cubicBezTo>
                    <a:pt x="140887" y="1495180"/>
                    <a:pt x="138245" y="1459832"/>
                    <a:pt x="135037" y="1424539"/>
                  </a:cubicBezTo>
                  <a:cubicBezTo>
                    <a:pt x="138245" y="1212783"/>
                    <a:pt x="139017" y="1000977"/>
                    <a:pt x="144662" y="789272"/>
                  </a:cubicBezTo>
                  <a:cubicBezTo>
                    <a:pt x="145556" y="755755"/>
                    <a:pt x="154523" y="692072"/>
                    <a:pt x="163912" y="654518"/>
                  </a:cubicBezTo>
                  <a:cubicBezTo>
                    <a:pt x="166373" y="644675"/>
                    <a:pt x="170329" y="635268"/>
                    <a:pt x="173538" y="625643"/>
                  </a:cubicBezTo>
                  <a:cubicBezTo>
                    <a:pt x="170329" y="590350"/>
                    <a:pt x="168924" y="554847"/>
                    <a:pt x="163912" y="519765"/>
                  </a:cubicBezTo>
                  <a:cubicBezTo>
                    <a:pt x="158588" y="482498"/>
                    <a:pt x="133424" y="468413"/>
                    <a:pt x="115786" y="433137"/>
                  </a:cubicBezTo>
                  <a:lnTo>
                    <a:pt x="96536" y="394636"/>
                  </a:lnTo>
                  <a:cubicBezTo>
                    <a:pt x="64608" y="235010"/>
                    <a:pt x="110150" y="430944"/>
                    <a:pt x="67660" y="317634"/>
                  </a:cubicBezTo>
                  <a:cubicBezTo>
                    <a:pt x="61916" y="302316"/>
                    <a:pt x="62003" y="285379"/>
                    <a:pt x="58035" y="269508"/>
                  </a:cubicBezTo>
                  <a:cubicBezTo>
                    <a:pt x="42038" y="205519"/>
                    <a:pt x="41541" y="209023"/>
                    <a:pt x="19534" y="154005"/>
                  </a:cubicBezTo>
                  <a:cubicBezTo>
                    <a:pt x="10199" y="97997"/>
                    <a:pt x="6307" y="79489"/>
                    <a:pt x="283" y="19251"/>
                  </a:cubicBezTo>
                  <a:cubicBezTo>
                    <a:pt x="-355" y="12866"/>
                    <a:pt x="283" y="6417"/>
                    <a:pt x="283" y="0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2916455" y="3734602"/>
              <a:ext cx="346509" cy="259882"/>
            </a:xfrm>
            <a:custGeom>
              <a:avLst/>
              <a:gdLst>
                <a:gd name="connsiteX0" fmla="*/ 346509 w 346509"/>
                <a:gd name="connsiteY0" fmla="*/ 259882 h 259882"/>
                <a:gd name="connsiteX1" fmla="*/ 308008 w 346509"/>
                <a:gd name="connsiteY1" fmla="*/ 211756 h 259882"/>
                <a:gd name="connsiteX2" fmla="*/ 288758 w 346509"/>
                <a:gd name="connsiteY2" fmla="*/ 182880 h 259882"/>
                <a:gd name="connsiteX3" fmla="*/ 250257 w 346509"/>
                <a:gd name="connsiteY3" fmla="*/ 144379 h 259882"/>
                <a:gd name="connsiteX4" fmla="*/ 231006 w 346509"/>
                <a:gd name="connsiteY4" fmla="*/ 115503 h 259882"/>
                <a:gd name="connsiteX5" fmla="*/ 202130 w 346509"/>
                <a:gd name="connsiteY5" fmla="*/ 86627 h 259882"/>
                <a:gd name="connsiteX6" fmla="*/ 134753 w 346509"/>
                <a:gd name="connsiteY6" fmla="*/ 0 h 259882"/>
                <a:gd name="connsiteX7" fmla="*/ 125128 w 346509"/>
                <a:gd name="connsiteY7" fmla="*/ 28876 h 259882"/>
                <a:gd name="connsiteX8" fmla="*/ 96252 w 346509"/>
                <a:gd name="connsiteY8" fmla="*/ 96253 h 259882"/>
                <a:gd name="connsiteX9" fmla="*/ 86627 w 346509"/>
                <a:gd name="connsiteY9" fmla="*/ 134754 h 259882"/>
                <a:gd name="connsiteX10" fmla="*/ 67377 w 346509"/>
                <a:gd name="connsiteY10" fmla="*/ 192505 h 259882"/>
                <a:gd name="connsiteX11" fmla="*/ 0 w 346509"/>
                <a:gd name="connsiteY11" fmla="*/ 259882 h 2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509" h="259882">
                  <a:moveTo>
                    <a:pt x="346509" y="259882"/>
                  </a:moveTo>
                  <a:cubicBezTo>
                    <a:pt x="333675" y="243840"/>
                    <a:pt x="320334" y="228191"/>
                    <a:pt x="308008" y="211756"/>
                  </a:cubicBezTo>
                  <a:cubicBezTo>
                    <a:pt x="301067" y="202502"/>
                    <a:pt x="296286" y="191663"/>
                    <a:pt x="288758" y="182880"/>
                  </a:cubicBezTo>
                  <a:cubicBezTo>
                    <a:pt x="276947" y="169100"/>
                    <a:pt x="262069" y="158159"/>
                    <a:pt x="250257" y="144379"/>
                  </a:cubicBezTo>
                  <a:cubicBezTo>
                    <a:pt x="242728" y="135596"/>
                    <a:pt x="238412" y="124390"/>
                    <a:pt x="231006" y="115503"/>
                  </a:cubicBezTo>
                  <a:cubicBezTo>
                    <a:pt x="222292" y="105046"/>
                    <a:pt x="211174" y="96801"/>
                    <a:pt x="202130" y="86627"/>
                  </a:cubicBezTo>
                  <a:cubicBezTo>
                    <a:pt x="157705" y="36649"/>
                    <a:pt x="162776" y="42035"/>
                    <a:pt x="134753" y="0"/>
                  </a:cubicBezTo>
                  <a:cubicBezTo>
                    <a:pt x="131545" y="9625"/>
                    <a:pt x="128896" y="19456"/>
                    <a:pt x="125128" y="28876"/>
                  </a:cubicBezTo>
                  <a:cubicBezTo>
                    <a:pt x="116053" y="51563"/>
                    <a:pt x="104602" y="73289"/>
                    <a:pt x="96252" y="96253"/>
                  </a:cubicBezTo>
                  <a:cubicBezTo>
                    <a:pt x="91731" y="108685"/>
                    <a:pt x="90428" y="122083"/>
                    <a:pt x="86627" y="134754"/>
                  </a:cubicBezTo>
                  <a:cubicBezTo>
                    <a:pt x="80796" y="154190"/>
                    <a:pt x="81725" y="178157"/>
                    <a:pt x="67377" y="192505"/>
                  </a:cubicBezTo>
                  <a:lnTo>
                    <a:pt x="0" y="259882"/>
                  </a:ln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95587" y="2396691"/>
              <a:ext cx="173255" cy="240631"/>
            </a:xfrm>
            <a:custGeom>
              <a:avLst/>
              <a:gdLst>
                <a:gd name="connsiteX0" fmla="*/ 0 w 173255"/>
                <a:gd name="connsiteY0" fmla="*/ 240631 h 240631"/>
                <a:gd name="connsiteX1" fmla="*/ 9626 w 173255"/>
                <a:gd name="connsiteY1" fmla="*/ 182880 h 240631"/>
                <a:gd name="connsiteX2" fmla="*/ 19251 w 173255"/>
                <a:gd name="connsiteY2" fmla="*/ 86627 h 240631"/>
                <a:gd name="connsiteX3" fmla="*/ 38501 w 173255"/>
                <a:gd name="connsiteY3" fmla="*/ 28875 h 240631"/>
                <a:gd name="connsiteX4" fmla="*/ 57752 w 173255"/>
                <a:gd name="connsiteY4" fmla="*/ 0 h 240631"/>
                <a:gd name="connsiteX5" fmla="*/ 86628 w 173255"/>
                <a:gd name="connsiteY5" fmla="*/ 9625 h 240631"/>
                <a:gd name="connsiteX6" fmla="*/ 144379 w 173255"/>
                <a:gd name="connsiteY6" fmla="*/ 105877 h 240631"/>
                <a:gd name="connsiteX7" fmla="*/ 154005 w 173255"/>
                <a:gd name="connsiteY7" fmla="*/ 134753 h 240631"/>
                <a:gd name="connsiteX8" fmla="*/ 173255 w 173255"/>
                <a:gd name="connsiteY8" fmla="*/ 163629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255" h="240631">
                  <a:moveTo>
                    <a:pt x="0" y="240631"/>
                  </a:moveTo>
                  <a:cubicBezTo>
                    <a:pt x="3209" y="221381"/>
                    <a:pt x="7205" y="202245"/>
                    <a:pt x="9626" y="182880"/>
                  </a:cubicBezTo>
                  <a:cubicBezTo>
                    <a:pt x="13626" y="150885"/>
                    <a:pt x="13309" y="118319"/>
                    <a:pt x="19251" y="86627"/>
                  </a:cubicBezTo>
                  <a:cubicBezTo>
                    <a:pt x="22990" y="66683"/>
                    <a:pt x="27245" y="45759"/>
                    <a:pt x="38501" y="28875"/>
                  </a:cubicBezTo>
                  <a:lnTo>
                    <a:pt x="57752" y="0"/>
                  </a:lnTo>
                  <a:cubicBezTo>
                    <a:pt x="67377" y="3208"/>
                    <a:pt x="79454" y="2451"/>
                    <a:pt x="86628" y="9625"/>
                  </a:cubicBezTo>
                  <a:cubicBezTo>
                    <a:pt x="103737" y="26734"/>
                    <a:pt x="132985" y="79292"/>
                    <a:pt x="144379" y="105877"/>
                  </a:cubicBezTo>
                  <a:cubicBezTo>
                    <a:pt x="148376" y="115203"/>
                    <a:pt x="149468" y="125678"/>
                    <a:pt x="154005" y="134753"/>
                  </a:cubicBezTo>
                  <a:cubicBezTo>
                    <a:pt x="159178" y="145100"/>
                    <a:pt x="173255" y="163629"/>
                    <a:pt x="173255" y="163629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2974162" y="2768997"/>
              <a:ext cx="288802" cy="349588"/>
            </a:xfrm>
            <a:custGeom>
              <a:avLst/>
              <a:gdLst>
                <a:gd name="connsiteX0" fmla="*/ 288802 w 288802"/>
                <a:gd name="connsiteY0" fmla="*/ 243710 h 349588"/>
                <a:gd name="connsiteX1" fmla="*/ 231051 w 288802"/>
                <a:gd name="connsiteY1" fmla="*/ 176334 h 349588"/>
                <a:gd name="connsiteX2" fmla="*/ 202175 w 288802"/>
                <a:gd name="connsiteY2" fmla="*/ 137832 h 349588"/>
                <a:gd name="connsiteX3" fmla="*/ 115547 w 288802"/>
                <a:gd name="connsiteY3" fmla="*/ 51205 h 349588"/>
                <a:gd name="connsiteX4" fmla="*/ 105922 w 288802"/>
                <a:gd name="connsiteY4" fmla="*/ 22329 h 349588"/>
                <a:gd name="connsiteX5" fmla="*/ 77046 w 288802"/>
                <a:gd name="connsiteY5" fmla="*/ 3079 h 349588"/>
                <a:gd name="connsiteX6" fmla="*/ 67421 w 288802"/>
                <a:gd name="connsiteY6" fmla="*/ 137832 h 349588"/>
                <a:gd name="connsiteX7" fmla="*/ 38545 w 288802"/>
                <a:gd name="connsiteY7" fmla="*/ 224460 h 349588"/>
                <a:gd name="connsiteX8" fmla="*/ 19295 w 288802"/>
                <a:gd name="connsiteY8" fmla="*/ 253336 h 349588"/>
                <a:gd name="connsiteX9" fmla="*/ 9670 w 288802"/>
                <a:gd name="connsiteY9" fmla="*/ 282211 h 349588"/>
                <a:gd name="connsiteX10" fmla="*/ 44 w 288802"/>
                <a:gd name="connsiteY10" fmla="*/ 349588 h 34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802" h="349588">
                  <a:moveTo>
                    <a:pt x="288802" y="243710"/>
                  </a:moveTo>
                  <a:cubicBezTo>
                    <a:pt x="269552" y="221251"/>
                    <a:pt x="249782" y="199228"/>
                    <a:pt x="231051" y="176334"/>
                  </a:cubicBezTo>
                  <a:cubicBezTo>
                    <a:pt x="220892" y="163918"/>
                    <a:pt x="213056" y="149620"/>
                    <a:pt x="202175" y="137832"/>
                  </a:cubicBezTo>
                  <a:cubicBezTo>
                    <a:pt x="174476" y="107825"/>
                    <a:pt x="115547" y="51205"/>
                    <a:pt x="115547" y="51205"/>
                  </a:cubicBezTo>
                  <a:cubicBezTo>
                    <a:pt x="112339" y="41580"/>
                    <a:pt x="112260" y="30252"/>
                    <a:pt x="105922" y="22329"/>
                  </a:cubicBezTo>
                  <a:cubicBezTo>
                    <a:pt x="98695" y="13296"/>
                    <a:pt x="80704" y="-7895"/>
                    <a:pt x="77046" y="3079"/>
                  </a:cubicBezTo>
                  <a:cubicBezTo>
                    <a:pt x="62806" y="45800"/>
                    <a:pt x="72394" y="93075"/>
                    <a:pt x="67421" y="137832"/>
                  </a:cubicBezTo>
                  <a:cubicBezTo>
                    <a:pt x="64795" y="161468"/>
                    <a:pt x="48096" y="205359"/>
                    <a:pt x="38545" y="224460"/>
                  </a:cubicBezTo>
                  <a:cubicBezTo>
                    <a:pt x="33372" y="234807"/>
                    <a:pt x="24468" y="242989"/>
                    <a:pt x="19295" y="253336"/>
                  </a:cubicBezTo>
                  <a:cubicBezTo>
                    <a:pt x="14758" y="262411"/>
                    <a:pt x="12131" y="272368"/>
                    <a:pt x="9670" y="282211"/>
                  </a:cubicBezTo>
                  <a:cubicBezTo>
                    <a:pt x="-1214" y="325748"/>
                    <a:pt x="44" y="318246"/>
                    <a:pt x="44" y="349588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038368" y="2152980"/>
              <a:ext cx="50166" cy="192505"/>
            </a:xfrm>
            <a:custGeom>
              <a:avLst/>
              <a:gdLst>
                <a:gd name="connsiteX0" fmla="*/ 50166 w 50166"/>
                <a:gd name="connsiteY0" fmla="*/ 192505 h 192505"/>
                <a:gd name="connsiteX1" fmla="*/ 21290 w 50166"/>
                <a:gd name="connsiteY1" fmla="*/ 105878 h 192505"/>
                <a:gd name="connsiteX2" fmla="*/ 2040 w 50166"/>
                <a:gd name="connsiteY2" fmla="*/ 77002 h 192505"/>
                <a:gd name="connsiteX3" fmla="*/ 2040 w 50166"/>
                <a:gd name="connsiteY3" fmla="*/ 0 h 19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6" h="192505">
                  <a:moveTo>
                    <a:pt x="50166" y="192505"/>
                  </a:moveTo>
                  <a:cubicBezTo>
                    <a:pt x="40541" y="163629"/>
                    <a:pt x="38173" y="131204"/>
                    <a:pt x="21290" y="105878"/>
                  </a:cubicBezTo>
                  <a:cubicBezTo>
                    <a:pt x="14873" y="96253"/>
                    <a:pt x="4109" y="88384"/>
                    <a:pt x="2040" y="77002"/>
                  </a:cubicBezTo>
                  <a:cubicBezTo>
                    <a:pt x="-2551" y="51749"/>
                    <a:pt x="2040" y="25667"/>
                    <a:pt x="2040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3122344" y="2098307"/>
              <a:ext cx="20279" cy="221381"/>
            </a:xfrm>
            <a:custGeom>
              <a:avLst/>
              <a:gdLst>
                <a:gd name="connsiteX0" fmla="*/ 10569 w 20279"/>
                <a:gd name="connsiteY0" fmla="*/ 221381 h 221381"/>
                <a:gd name="connsiteX1" fmla="*/ 20194 w 20279"/>
                <a:gd name="connsiteY1" fmla="*/ 173255 h 221381"/>
                <a:gd name="connsiteX2" fmla="*/ 944 w 20279"/>
                <a:gd name="connsiteY2" fmla="*/ 57752 h 221381"/>
                <a:gd name="connsiteX3" fmla="*/ 944 w 20279"/>
                <a:gd name="connsiteY3" fmla="*/ 0 h 22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9" h="221381">
                  <a:moveTo>
                    <a:pt x="10569" y="221381"/>
                  </a:moveTo>
                  <a:cubicBezTo>
                    <a:pt x="13777" y="205339"/>
                    <a:pt x="21155" y="189586"/>
                    <a:pt x="20194" y="173255"/>
                  </a:cubicBezTo>
                  <a:cubicBezTo>
                    <a:pt x="17902" y="134290"/>
                    <a:pt x="5254" y="96545"/>
                    <a:pt x="944" y="57752"/>
                  </a:cubicBezTo>
                  <a:cubicBezTo>
                    <a:pt x="-1182" y="38619"/>
                    <a:pt x="944" y="19251"/>
                    <a:pt x="944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3075411" y="2117557"/>
              <a:ext cx="39676" cy="202131"/>
            </a:xfrm>
            <a:custGeom>
              <a:avLst/>
              <a:gdLst>
                <a:gd name="connsiteX0" fmla="*/ 39676 w 39676"/>
                <a:gd name="connsiteY0" fmla="*/ 202131 h 202131"/>
                <a:gd name="connsiteX1" fmla="*/ 30051 w 39676"/>
                <a:gd name="connsiteY1" fmla="*/ 105878 h 202131"/>
                <a:gd name="connsiteX2" fmla="*/ 1175 w 39676"/>
                <a:gd name="connsiteY2" fmla="*/ 28876 h 202131"/>
                <a:gd name="connsiteX3" fmla="*/ 1175 w 39676"/>
                <a:gd name="connsiteY3" fmla="*/ 0 h 20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76" h="202131">
                  <a:moveTo>
                    <a:pt x="39676" y="202131"/>
                  </a:moveTo>
                  <a:cubicBezTo>
                    <a:pt x="36468" y="170047"/>
                    <a:pt x="34611" y="137798"/>
                    <a:pt x="30051" y="105878"/>
                  </a:cubicBezTo>
                  <a:cubicBezTo>
                    <a:pt x="18235" y="23170"/>
                    <a:pt x="24941" y="112060"/>
                    <a:pt x="1175" y="28876"/>
                  </a:cubicBezTo>
                  <a:cubicBezTo>
                    <a:pt x="-1469" y="19621"/>
                    <a:pt x="1175" y="9625"/>
                    <a:pt x="1175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3127575" y="2147412"/>
              <a:ext cx="38508" cy="182880"/>
            </a:xfrm>
            <a:custGeom>
              <a:avLst/>
              <a:gdLst>
                <a:gd name="connsiteX0" fmla="*/ 0 w 38508"/>
                <a:gd name="connsiteY0" fmla="*/ 182880 h 182880"/>
                <a:gd name="connsiteX1" fmla="*/ 28875 w 38508"/>
                <a:gd name="connsiteY1" fmla="*/ 57751 h 182880"/>
                <a:gd name="connsiteX2" fmla="*/ 38501 w 38508"/>
                <a:gd name="connsiteY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08" h="182880">
                  <a:moveTo>
                    <a:pt x="0" y="182880"/>
                  </a:moveTo>
                  <a:cubicBezTo>
                    <a:pt x="28643" y="82625"/>
                    <a:pt x="12041" y="150334"/>
                    <a:pt x="28875" y="57751"/>
                  </a:cubicBezTo>
                  <a:cubicBezTo>
                    <a:pt x="39130" y="1348"/>
                    <a:pt x="38501" y="26991"/>
                    <a:pt x="38501" y="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 rot="1135996">
              <a:off x="3267383" y="3113070"/>
              <a:ext cx="90928" cy="389275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43714" y="3359217"/>
              <a:ext cx="279132" cy="327259"/>
            </a:xfrm>
            <a:custGeom>
              <a:avLst/>
              <a:gdLst>
                <a:gd name="connsiteX0" fmla="*/ 0 w 279132"/>
                <a:gd name="connsiteY0" fmla="*/ 144379 h 327259"/>
                <a:gd name="connsiteX1" fmla="*/ 67377 w 279132"/>
                <a:gd name="connsiteY1" fmla="*/ 96252 h 327259"/>
                <a:gd name="connsiteX2" fmla="*/ 86627 w 279132"/>
                <a:gd name="connsiteY2" fmla="*/ 67377 h 327259"/>
                <a:gd name="connsiteX3" fmla="*/ 115503 w 279132"/>
                <a:gd name="connsiteY3" fmla="*/ 38501 h 327259"/>
                <a:gd name="connsiteX4" fmla="*/ 134753 w 279132"/>
                <a:gd name="connsiteY4" fmla="*/ 9625 h 327259"/>
                <a:gd name="connsiteX5" fmla="*/ 163629 w 279132"/>
                <a:gd name="connsiteY5" fmla="*/ 0 h 327259"/>
                <a:gd name="connsiteX6" fmla="*/ 182880 w 279132"/>
                <a:gd name="connsiteY6" fmla="*/ 57751 h 327259"/>
                <a:gd name="connsiteX7" fmla="*/ 192505 w 279132"/>
                <a:gd name="connsiteY7" fmla="*/ 86627 h 327259"/>
                <a:gd name="connsiteX8" fmla="*/ 202130 w 279132"/>
                <a:gd name="connsiteY8" fmla="*/ 144379 h 327259"/>
                <a:gd name="connsiteX9" fmla="*/ 221381 w 279132"/>
                <a:gd name="connsiteY9" fmla="*/ 202130 h 327259"/>
                <a:gd name="connsiteX10" fmla="*/ 231006 w 279132"/>
                <a:gd name="connsiteY10" fmla="*/ 231006 h 327259"/>
                <a:gd name="connsiteX11" fmla="*/ 250257 w 279132"/>
                <a:gd name="connsiteY11" fmla="*/ 269507 h 327259"/>
                <a:gd name="connsiteX12" fmla="*/ 279132 w 279132"/>
                <a:gd name="connsiteY12" fmla="*/ 327259 h 32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9132" h="327259">
                  <a:moveTo>
                    <a:pt x="0" y="144379"/>
                  </a:moveTo>
                  <a:cubicBezTo>
                    <a:pt x="22459" y="128337"/>
                    <a:pt x="46748" y="114589"/>
                    <a:pt x="67377" y="96252"/>
                  </a:cubicBezTo>
                  <a:cubicBezTo>
                    <a:pt x="76023" y="88567"/>
                    <a:pt x="79221" y="76264"/>
                    <a:pt x="86627" y="67377"/>
                  </a:cubicBezTo>
                  <a:cubicBezTo>
                    <a:pt x="95341" y="56920"/>
                    <a:pt x="106789" y="48958"/>
                    <a:pt x="115503" y="38501"/>
                  </a:cubicBezTo>
                  <a:cubicBezTo>
                    <a:pt x="122909" y="29614"/>
                    <a:pt x="125720" y="16852"/>
                    <a:pt x="134753" y="9625"/>
                  </a:cubicBezTo>
                  <a:cubicBezTo>
                    <a:pt x="142676" y="3287"/>
                    <a:pt x="154004" y="3208"/>
                    <a:pt x="163629" y="0"/>
                  </a:cubicBezTo>
                  <a:lnTo>
                    <a:pt x="182880" y="57751"/>
                  </a:lnTo>
                  <a:cubicBezTo>
                    <a:pt x="186088" y="67376"/>
                    <a:pt x="190837" y="76619"/>
                    <a:pt x="192505" y="86627"/>
                  </a:cubicBezTo>
                  <a:cubicBezTo>
                    <a:pt x="195713" y="105878"/>
                    <a:pt x="197397" y="125446"/>
                    <a:pt x="202130" y="144379"/>
                  </a:cubicBezTo>
                  <a:cubicBezTo>
                    <a:pt x="207052" y="164065"/>
                    <a:pt x="214964" y="182880"/>
                    <a:pt x="221381" y="202130"/>
                  </a:cubicBezTo>
                  <a:cubicBezTo>
                    <a:pt x="224589" y="211755"/>
                    <a:pt x="226468" y="221931"/>
                    <a:pt x="231006" y="231006"/>
                  </a:cubicBezTo>
                  <a:lnTo>
                    <a:pt x="250257" y="269507"/>
                  </a:lnTo>
                  <a:cubicBezTo>
                    <a:pt x="262083" y="316812"/>
                    <a:pt x="250528" y="298654"/>
                    <a:pt x="279132" y="327259"/>
                  </a:cubicBezTo>
                </a:path>
              </a:pathLst>
            </a:custGeom>
            <a:noFill/>
            <a:ln w="762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476649" y="2255389"/>
            <a:ext cx="695685" cy="983769"/>
            <a:chOff x="5711990" y="3435340"/>
            <a:chExt cx="695685" cy="983769"/>
          </a:xfrm>
        </p:grpSpPr>
        <p:sp>
          <p:nvSpPr>
            <p:cNvPr id="159" name="Freeform 158"/>
            <p:cNvSpPr/>
            <p:nvPr/>
          </p:nvSpPr>
          <p:spPr>
            <a:xfrm>
              <a:off x="6025614" y="3570805"/>
              <a:ext cx="52388" cy="848304"/>
            </a:xfrm>
            <a:custGeom>
              <a:avLst/>
              <a:gdLst>
                <a:gd name="connsiteX0" fmla="*/ 9525 w 52388"/>
                <a:gd name="connsiteY0" fmla="*/ 848304 h 848304"/>
                <a:gd name="connsiteX1" fmla="*/ 33338 w 52388"/>
                <a:gd name="connsiteY1" fmla="*/ 824491 h 848304"/>
                <a:gd name="connsiteX2" fmla="*/ 38100 w 52388"/>
                <a:gd name="connsiteY2" fmla="*/ 795916 h 848304"/>
                <a:gd name="connsiteX3" fmla="*/ 47625 w 52388"/>
                <a:gd name="connsiteY3" fmla="*/ 762579 h 848304"/>
                <a:gd name="connsiteX4" fmla="*/ 52388 w 52388"/>
                <a:gd name="connsiteY4" fmla="*/ 743529 h 848304"/>
                <a:gd name="connsiteX5" fmla="*/ 47625 w 52388"/>
                <a:gd name="connsiteY5" fmla="*/ 629229 h 848304"/>
                <a:gd name="connsiteX6" fmla="*/ 38100 w 52388"/>
                <a:gd name="connsiteY6" fmla="*/ 610179 h 848304"/>
                <a:gd name="connsiteX7" fmla="*/ 33338 w 52388"/>
                <a:gd name="connsiteY7" fmla="*/ 572079 h 848304"/>
                <a:gd name="connsiteX8" fmla="*/ 23813 w 52388"/>
                <a:gd name="connsiteY8" fmla="*/ 500641 h 848304"/>
                <a:gd name="connsiteX9" fmla="*/ 14288 w 52388"/>
                <a:gd name="connsiteY9" fmla="*/ 376816 h 848304"/>
                <a:gd name="connsiteX10" fmla="*/ 9525 w 52388"/>
                <a:gd name="connsiteY10" fmla="*/ 348241 h 848304"/>
                <a:gd name="connsiteX11" fmla="*/ 4763 w 52388"/>
                <a:gd name="connsiteY11" fmla="*/ 333954 h 848304"/>
                <a:gd name="connsiteX12" fmla="*/ 0 w 52388"/>
                <a:gd name="connsiteY12" fmla="*/ 314904 h 848304"/>
                <a:gd name="connsiteX13" fmla="*/ 4763 w 52388"/>
                <a:gd name="connsiteY13" fmla="*/ 176791 h 848304"/>
                <a:gd name="connsiteX14" fmla="*/ 19050 w 52388"/>
                <a:gd name="connsiteY14" fmla="*/ 129166 h 848304"/>
                <a:gd name="connsiteX15" fmla="*/ 28575 w 52388"/>
                <a:gd name="connsiteY15" fmla="*/ 91066 h 848304"/>
                <a:gd name="connsiteX16" fmla="*/ 23813 w 52388"/>
                <a:gd name="connsiteY16" fmla="*/ 24391 h 848304"/>
                <a:gd name="connsiteX17" fmla="*/ 19050 w 52388"/>
                <a:gd name="connsiteY17" fmla="*/ 579 h 848304"/>
                <a:gd name="connsiteX18" fmla="*/ 4763 w 52388"/>
                <a:gd name="connsiteY18" fmla="*/ 10104 h 8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388" h="848304">
                  <a:moveTo>
                    <a:pt x="9525" y="848304"/>
                  </a:moveTo>
                  <a:cubicBezTo>
                    <a:pt x="17463" y="840366"/>
                    <a:pt x="27963" y="834346"/>
                    <a:pt x="33338" y="824491"/>
                  </a:cubicBezTo>
                  <a:cubicBezTo>
                    <a:pt x="37962" y="816014"/>
                    <a:pt x="35929" y="805325"/>
                    <a:pt x="38100" y="795916"/>
                  </a:cubicBezTo>
                  <a:cubicBezTo>
                    <a:pt x="40699" y="784655"/>
                    <a:pt x="44584" y="773729"/>
                    <a:pt x="47625" y="762579"/>
                  </a:cubicBezTo>
                  <a:cubicBezTo>
                    <a:pt x="49347" y="756264"/>
                    <a:pt x="50800" y="749879"/>
                    <a:pt x="52388" y="743529"/>
                  </a:cubicBezTo>
                  <a:cubicBezTo>
                    <a:pt x="50800" y="705429"/>
                    <a:pt x="51688" y="667145"/>
                    <a:pt x="47625" y="629229"/>
                  </a:cubicBezTo>
                  <a:cubicBezTo>
                    <a:pt x="46869" y="622170"/>
                    <a:pt x="39822" y="617067"/>
                    <a:pt x="38100" y="610179"/>
                  </a:cubicBezTo>
                  <a:cubicBezTo>
                    <a:pt x="34996" y="597762"/>
                    <a:pt x="35030" y="584766"/>
                    <a:pt x="33338" y="572079"/>
                  </a:cubicBezTo>
                  <a:cubicBezTo>
                    <a:pt x="20193" y="473491"/>
                    <a:pt x="37460" y="609829"/>
                    <a:pt x="23813" y="500641"/>
                  </a:cubicBezTo>
                  <a:cubicBezTo>
                    <a:pt x="20508" y="444463"/>
                    <a:pt x="20811" y="425737"/>
                    <a:pt x="14288" y="376816"/>
                  </a:cubicBezTo>
                  <a:cubicBezTo>
                    <a:pt x="13012" y="367244"/>
                    <a:pt x="11620" y="357667"/>
                    <a:pt x="9525" y="348241"/>
                  </a:cubicBezTo>
                  <a:cubicBezTo>
                    <a:pt x="8436" y="343341"/>
                    <a:pt x="6142" y="338781"/>
                    <a:pt x="4763" y="333954"/>
                  </a:cubicBezTo>
                  <a:cubicBezTo>
                    <a:pt x="2965" y="327660"/>
                    <a:pt x="1588" y="321254"/>
                    <a:pt x="0" y="314904"/>
                  </a:cubicBezTo>
                  <a:cubicBezTo>
                    <a:pt x="1588" y="268866"/>
                    <a:pt x="1976" y="222772"/>
                    <a:pt x="4763" y="176791"/>
                  </a:cubicBezTo>
                  <a:cubicBezTo>
                    <a:pt x="5296" y="167991"/>
                    <a:pt x="17677" y="133286"/>
                    <a:pt x="19050" y="129166"/>
                  </a:cubicBezTo>
                  <a:cubicBezTo>
                    <a:pt x="26374" y="107195"/>
                    <a:pt x="22827" y="119810"/>
                    <a:pt x="28575" y="91066"/>
                  </a:cubicBezTo>
                  <a:cubicBezTo>
                    <a:pt x="26988" y="68841"/>
                    <a:pt x="26146" y="46550"/>
                    <a:pt x="23813" y="24391"/>
                  </a:cubicBezTo>
                  <a:cubicBezTo>
                    <a:pt x="22966" y="16341"/>
                    <a:pt x="25526" y="5436"/>
                    <a:pt x="19050" y="579"/>
                  </a:cubicBezTo>
                  <a:cubicBezTo>
                    <a:pt x="14471" y="-2855"/>
                    <a:pt x="4763" y="10104"/>
                    <a:pt x="4763" y="10104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5877977" y="3918977"/>
              <a:ext cx="171450" cy="57219"/>
            </a:xfrm>
            <a:custGeom>
              <a:avLst/>
              <a:gdLst>
                <a:gd name="connsiteX0" fmla="*/ 171450 w 171450"/>
                <a:gd name="connsiteY0" fmla="*/ 57219 h 57219"/>
                <a:gd name="connsiteX1" fmla="*/ 114300 w 171450"/>
                <a:gd name="connsiteY1" fmla="*/ 52457 h 57219"/>
                <a:gd name="connsiteX2" fmla="*/ 100012 w 171450"/>
                <a:gd name="connsiteY2" fmla="*/ 47694 h 57219"/>
                <a:gd name="connsiteX3" fmla="*/ 71437 w 171450"/>
                <a:gd name="connsiteY3" fmla="*/ 28644 h 57219"/>
                <a:gd name="connsiteX4" fmla="*/ 61912 w 171450"/>
                <a:gd name="connsiteY4" fmla="*/ 14357 h 57219"/>
                <a:gd name="connsiteX5" fmla="*/ 42862 w 171450"/>
                <a:gd name="connsiteY5" fmla="*/ 9594 h 57219"/>
                <a:gd name="connsiteX6" fmla="*/ 0 w 171450"/>
                <a:gd name="connsiteY6" fmla="*/ 69 h 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57219">
                  <a:moveTo>
                    <a:pt x="171450" y="57219"/>
                  </a:moveTo>
                  <a:cubicBezTo>
                    <a:pt x="152400" y="55632"/>
                    <a:pt x="133248" y="54983"/>
                    <a:pt x="114300" y="52457"/>
                  </a:cubicBezTo>
                  <a:cubicBezTo>
                    <a:pt x="109324" y="51793"/>
                    <a:pt x="104189" y="50479"/>
                    <a:pt x="100012" y="47694"/>
                  </a:cubicBezTo>
                  <a:cubicBezTo>
                    <a:pt x="64337" y="23911"/>
                    <a:pt x="105411" y="39969"/>
                    <a:pt x="71437" y="28644"/>
                  </a:cubicBezTo>
                  <a:cubicBezTo>
                    <a:pt x="68262" y="23882"/>
                    <a:pt x="66674" y="17532"/>
                    <a:pt x="61912" y="14357"/>
                  </a:cubicBezTo>
                  <a:cubicBezTo>
                    <a:pt x="56466" y="10726"/>
                    <a:pt x="49131" y="11475"/>
                    <a:pt x="42862" y="9594"/>
                  </a:cubicBezTo>
                  <a:cubicBezTo>
                    <a:pt x="6093" y="-1437"/>
                    <a:pt x="26071" y="69"/>
                    <a:pt x="0" y="69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6030377" y="3807524"/>
              <a:ext cx="257494" cy="73422"/>
            </a:xfrm>
            <a:custGeom>
              <a:avLst/>
              <a:gdLst>
                <a:gd name="connsiteX0" fmla="*/ 0 w 257494"/>
                <a:gd name="connsiteY0" fmla="*/ 73422 h 73422"/>
                <a:gd name="connsiteX1" fmla="*/ 47625 w 257494"/>
                <a:gd name="connsiteY1" fmla="*/ 68660 h 73422"/>
                <a:gd name="connsiteX2" fmla="*/ 71437 w 257494"/>
                <a:gd name="connsiteY2" fmla="*/ 63897 h 73422"/>
                <a:gd name="connsiteX3" fmla="*/ 100012 w 257494"/>
                <a:gd name="connsiteY3" fmla="*/ 59135 h 73422"/>
                <a:gd name="connsiteX4" fmla="*/ 123825 w 257494"/>
                <a:gd name="connsiteY4" fmla="*/ 44847 h 73422"/>
                <a:gd name="connsiteX5" fmla="*/ 138112 w 257494"/>
                <a:gd name="connsiteY5" fmla="*/ 30560 h 73422"/>
                <a:gd name="connsiteX6" fmla="*/ 152400 w 257494"/>
                <a:gd name="connsiteY6" fmla="*/ 25797 h 73422"/>
                <a:gd name="connsiteX7" fmla="*/ 195262 w 257494"/>
                <a:gd name="connsiteY7" fmla="*/ 11510 h 73422"/>
                <a:gd name="connsiteX8" fmla="*/ 242887 w 257494"/>
                <a:gd name="connsiteY8" fmla="*/ 11510 h 73422"/>
                <a:gd name="connsiteX9" fmla="*/ 247650 w 257494"/>
                <a:gd name="connsiteY9" fmla="*/ 25797 h 73422"/>
                <a:gd name="connsiteX10" fmla="*/ 257175 w 257494"/>
                <a:gd name="connsiteY10" fmla="*/ 49610 h 73422"/>
                <a:gd name="connsiteX11" fmla="*/ 242887 w 257494"/>
                <a:gd name="connsiteY11" fmla="*/ 44847 h 7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494" h="73422">
                  <a:moveTo>
                    <a:pt x="0" y="73422"/>
                  </a:moveTo>
                  <a:cubicBezTo>
                    <a:pt x="15875" y="71835"/>
                    <a:pt x="31811" y="70769"/>
                    <a:pt x="47625" y="68660"/>
                  </a:cubicBezTo>
                  <a:cubicBezTo>
                    <a:pt x="55649" y="67590"/>
                    <a:pt x="63473" y="65345"/>
                    <a:pt x="71437" y="63897"/>
                  </a:cubicBezTo>
                  <a:cubicBezTo>
                    <a:pt x="80938" y="62170"/>
                    <a:pt x="90487" y="60722"/>
                    <a:pt x="100012" y="59135"/>
                  </a:cubicBezTo>
                  <a:cubicBezTo>
                    <a:pt x="107950" y="54372"/>
                    <a:pt x="116420" y="50401"/>
                    <a:pt x="123825" y="44847"/>
                  </a:cubicBezTo>
                  <a:cubicBezTo>
                    <a:pt x="129213" y="40806"/>
                    <a:pt x="132508" y="34296"/>
                    <a:pt x="138112" y="30560"/>
                  </a:cubicBezTo>
                  <a:cubicBezTo>
                    <a:pt x="142289" y="27775"/>
                    <a:pt x="147910" y="28042"/>
                    <a:pt x="152400" y="25797"/>
                  </a:cubicBezTo>
                  <a:cubicBezTo>
                    <a:pt x="185881" y="9056"/>
                    <a:pt x="142213" y="20351"/>
                    <a:pt x="195262" y="11510"/>
                  </a:cubicBezTo>
                  <a:cubicBezTo>
                    <a:pt x="214113" y="-1057"/>
                    <a:pt x="214248" y="-6389"/>
                    <a:pt x="242887" y="11510"/>
                  </a:cubicBezTo>
                  <a:cubicBezTo>
                    <a:pt x="247144" y="14171"/>
                    <a:pt x="245887" y="21097"/>
                    <a:pt x="247650" y="25797"/>
                  </a:cubicBezTo>
                  <a:cubicBezTo>
                    <a:pt x="250652" y="33802"/>
                    <a:pt x="259249" y="41316"/>
                    <a:pt x="257175" y="49610"/>
                  </a:cubicBezTo>
                  <a:cubicBezTo>
                    <a:pt x="255957" y="54480"/>
                    <a:pt x="242887" y="44847"/>
                    <a:pt x="242887" y="44847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5797014" y="3695077"/>
              <a:ext cx="228600" cy="38232"/>
            </a:xfrm>
            <a:custGeom>
              <a:avLst/>
              <a:gdLst>
                <a:gd name="connsiteX0" fmla="*/ 228600 w 228600"/>
                <a:gd name="connsiteY0" fmla="*/ 38232 h 38232"/>
                <a:gd name="connsiteX1" fmla="*/ 142875 w 228600"/>
                <a:gd name="connsiteY1" fmla="*/ 33469 h 38232"/>
                <a:gd name="connsiteX2" fmla="*/ 123825 w 228600"/>
                <a:gd name="connsiteY2" fmla="*/ 23944 h 38232"/>
                <a:gd name="connsiteX3" fmla="*/ 85725 w 228600"/>
                <a:gd name="connsiteY3" fmla="*/ 14419 h 38232"/>
                <a:gd name="connsiteX4" fmla="*/ 71438 w 228600"/>
                <a:gd name="connsiteY4" fmla="*/ 4894 h 38232"/>
                <a:gd name="connsiteX5" fmla="*/ 0 w 228600"/>
                <a:gd name="connsiteY5" fmla="*/ 132 h 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38232">
                  <a:moveTo>
                    <a:pt x="228600" y="38232"/>
                  </a:moveTo>
                  <a:cubicBezTo>
                    <a:pt x="200025" y="36644"/>
                    <a:pt x="171232" y="37336"/>
                    <a:pt x="142875" y="33469"/>
                  </a:cubicBezTo>
                  <a:cubicBezTo>
                    <a:pt x="135841" y="32510"/>
                    <a:pt x="130560" y="26189"/>
                    <a:pt x="123825" y="23944"/>
                  </a:cubicBezTo>
                  <a:cubicBezTo>
                    <a:pt x="107516" y="18508"/>
                    <a:pt x="99985" y="21549"/>
                    <a:pt x="85725" y="14419"/>
                  </a:cubicBezTo>
                  <a:cubicBezTo>
                    <a:pt x="80606" y="11859"/>
                    <a:pt x="76960" y="6400"/>
                    <a:pt x="71438" y="4894"/>
                  </a:cubicBezTo>
                  <a:cubicBezTo>
                    <a:pt x="48923" y="-1246"/>
                    <a:pt x="23031" y="132"/>
                    <a:pt x="0" y="132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5732549" y="3782665"/>
              <a:ext cx="170046" cy="208000"/>
              <a:chOff x="4195407" y="3792530"/>
              <a:chExt cx="170046" cy="208000"/>
            </a:xfrm>
          </p:grpSpPr>
          <p:sp>
            <p:nvSpPr>
              <p:cNvPr id="188" name="Oval 187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 rot="2351319">
              <a:off x="5711990" y="3513535"/>
              <a:ext cx="170046" cy="208000"/>
              <a:chOff x="4237501" y="3382087"/>
              <a:chExt cx="170046" cy="208000"/>
            </a:xfrm>
          </p:grpSpPr>
          <p:sp>
            <p:nvSpPr>
              <p:cNvPr id="185" name="Oval 184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 rot="11218135">
              <a:off x="6237629" y="3772002"/>
              <a:ext cx="170046" cy="208000"/>
              <a:chOff x="4237501" y="3382087"/>
              <a:chExt cx="170046" cy="208000"/>
            </a:xfrm>
          </p:grpSpPr>
          <p:sp>
            <p:nvSpPr>
              <p:cNvPr id="182" name="Oval 181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 rot="5224720">
              <a:off x="5997294" y="3416363"/>
              <a:ext cx="170046" cy="208000"/>
              <a:chOff x="4237501" y="3382087"/>
              <a:chExt cx="170046" cy="208000"/>
            </a:xfrm>
          </p:grpSpPr>
          <p:sp>
            <p:nvSpPr>
              <p:cNvPr id="179" name="Oval 178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7" name="Group 166"/>
            <p:cNvGrpSpPr/>
            <p:nvPr/>
          </p:nvGrpSpPr>
          <p:grpSpPr>
            <a:xfrm rot="1020000">
              <a:off x="5976165" y="3982123"/>
              <a:ext cx="45719" cy="195251"/>
              <a:chOff x="5536511" y="3831154"/>
              <a:chExt cx="45719" cy="195251"/>
            </a:xfrm>
          </p:grpSpPr>
          <p:sp>
            <p:nvSpPr>
              <p:cNvPr id="176" name="Oval 175"/>
              <p:cNvSpPr/>
              <p:nvPr/>
            </p:nvSpPr>
            <p:spPr>
              <a:xfrm flipH="1">
                <a:off x="5536511" y="3831154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 flipH="1">
                <a:off x="5536511" y="3887802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 flipH="1">
                <a:off x="5536511" y="3935917"/>
                <a:ext cx="45719" cy="90488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 rot="1800000">
              <a:off x="5951889" y="3726316"/>
              <a:ext cx="45719" cy="195251"/>
              <a:chOff x="5536511" y="3831154"/>
              <a:chExt cx="45719" cy="195251"/>
            </a:xfrm>
          </p:grpSpPr>
          <p:sp>
            <p:nvSpPr>
              <p:cNvPr id="173" name="Oval 172"/>
              <p:cNvSpPr/>
              <p:nvPr/>
            </p:nvSpPr>
            <p:spPr>
              <a:xfrm flipH="1">
                <a:off x="5536511" y="3831154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 flipH="1">
                <a:off x="5536511" y="3887802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 flipH="1">
                <a:off x="5536511" y="3935917"/>
                <a:ext cx="45719" cy="90488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 rot="-1380000">
              <a:off x="6070948" y="3873953"/>
              <a:ext cx="45719" cy="195251"/>
              <a:chOff x="5536511" y="3831154"/>
              <a:chExt cx="45719" cy="195251"/>
            </a:xfrm>
          </p:grpSpPr>
          <p:sp>
            <p:nvSpPr>
              <p:cNvPr id="170" name="Oval 169"/>
              <p:cNvSpPr/>
              <p:nvPr/>
            </p:nvSpPr>
            <p:spPr>
              <a:xfrm flipH="1">
                <a:off x="5536511" y="3831154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 flipH="1">
                <a:off x="5536511" y="3887802"/>
                <a:ext cx="45719" cy="66207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 flipH="1">
                <a:off x="5536511" y="3935917"/>
                <a:ext cx="45719" cy="90488"/>
              </a:xfrm>
              <a:prstGeom prst="ellipse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92" name="Picture 29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6" y="1966133"/>
            <a:ext cx="1268078" cy="63403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273108" y="3538886"/>
            <a:ext cx="2287947" cy="1295439"/>
            <a:chOff x="4273108" y="3538886"/>
            <a:chExt cx="2287947" cy="1295439"/>
          </a:xfrm>
        </p:grpSpPr>
        <p:sp>
          <p:nvSpPr>
            <p:cNvPr id="2" name="Parallelogram 1"/>
            <p:cNvSpPr/>
            <p:nvPr/>
          </p:nvSpPr>
          <p:spPr>
            <a:xfrm>
              <a:off x="4273108" y="4294870"/>
              <a:ext cx="2287947" cy="539455"/>
            </a:xfrm>
            <a:prstGeom prst="parallelogram">
              <a:avLst>
                <a:gd name="adj" fmla="val 156076"/>
              </a:avLst>
            </a:prstGeom>
            <a:solidFill>
              <a:srgbClr val="7F6000"/>
            </a:solidFill>
            <a:ln>
              <a:solidFill>
                <a:srgbClr val="7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426160" y="3538886"/>
              <a:ext cx="871535" cy="1237836"/>
              <a:chOff x="4426160" y="3538886"/>
              <a:chExt cx="871535" cy="1237836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4694608" y="3707230"/>
                <a:ext cx="347493" cy="884821"/>
                <a:chOff x="3945524" y="1199153"/>
                <a:chExt cx="753674" cy="1448471"/>
              </a:xfrm>
            </p:grpSpPr>
            <p:grpSp>
              <p:nvGrpSpPr>
                <p:cNvPr id="249" name="Group 248"/>
                <p:cNvGrpSpPr/>
                <p:nvPr/>
              </p:nvGrpSpPr>
              <p:grpSpPr>
                <a:xfrm>
                  <a:off x="3945524" y="1199153"/>
                  <a:ext cx="753674" cy="1248068"/>
                  <a:chOff x="3969778" y="1929542"/>
                  <a:chExt cx="762155" cy="1175603"/>
                </a:xfrm>
                <a:solidFill>
                  <a:srgbClr val="70AD47">
                    <a:lumMod val="40000"/>
                    <a:lumOff val="60000"/>
                  </a:srgbClr>
                </a:solidFill>
              </p:grpSpPr>
              <p:sp>
                <p:nvSpPr>
                  <p:cNvPr id="253" name="Freeform 252"/>
                  <p:cNvSpPr/>
                  <p:nvPr/>
                </p:nvSpPr>
                <p:spPr>
                  <a:xfrm>
                    <a:off x="4309763" y="2252660"/>
                    <a:ext cx="124137" cy="852485"/>
                  </a:xfrm>
                  <a:custGeom>
                    <a:avLst/>
                    <a:gdLst>
                      <a:gd name="connsiteX0" fmla="*/ 124137 w 124137"/>
                      <a:gd name="connsiteY0" fmla="*/ 852487 h 852487"/>
                      <a:gd name="connsiteX1" fmla="*/ 9837 w 124137"/>
                      <a:gd name="connsiteY1" fmla="*/ 257175 h 852487"/>
                      <a:gd name="connsiteX2" fmla="*/ 312 w 124137"/>
                      <a:gd name="connsiteY2" fmla="*/ 238125 h 852487"/>
                      <a:gd name="connsiteX3" fmla="*/ 5075 w 124137"/>
                      <a:gd name="connsiteY3" fmla="*/ 128587 h 852487"/>
                      <a:gd name="connsiteX4" fmla="*/ 19362 w 124137"/>
                      <a:gd name="connsiteY4" fmla="*/ 100012 h 852487"/>
                      <a:gd name="connsiteX5" fmla="*/ 33650 w 124137"/>
                      <a:gd name="connsiteY5" fmla="*/ 95250 h 852487"/>
                      <a:gd name="connsiteX6" fmla="*/ 47937 w 124137"/>
                      <a:gd name="connsiteY6" fmla="*/ 66675 h 852487"/>
                      <a:gd name="connsiteX7" fmla="*/ 57462 w 124137"/>
                      <a:gd name="connsiteY7" fmla="*/ 52387 h 852487"/>
                      <a:gd name="connsiteX8" fmla="*/ 62225 w 124137"/>
                      <a:gd name="connsiteY8" fmla="*/ 33337 h 852487"/>
                      <a:gd name="connsiteX9" fmla="*/ 66987 w 124137"/>
                      <a:gd name="connsiteY9" fmla="*/ 0 h 85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137" h="852487">
                        <a:moveTo>
                          <a:pt x="124137" y="852487"/>
                        </a:moveTo>
                        <a:cubicBezTo>
                          <a:pt x="86037" y="654050"/>
                          <a:pt x="49760" y="455254"/>
                          <a:pt x="9837" y="257175"/>
                        </a:cubicBezTo>
                        <a:cubicBezTo>
                          <a:pt x="8434" y="250215"/>
                          <a:pt x="575" y="245220"/>
                          <a:pt x="312" y="238125"/>
                        </a:cubicBezTo>
                        <a:cubicBezTo>
                          <a:pt x="-1041" y="201603"/>
                          <a:pt x="2272" y="165027"/>
                          <a:pt x="5075" y="128587"/>
                        </a:cubicBezTo>
                        <a:cubicBezTo>
                          <a:pt x="5641" y="121232"/>
                          <a:pt x="13901" y="104381"/>
                          <a:pt x="19362" y="100012"/>
                        </a:cubicBezTo>
                        <a:cubicBezTo>
                          <a:pt x="23282" y="96876"/>
                          <a:pt x="28887" y="96837"/>
                          <a:pt x="33650" y="95250"/>
                        </a:cubicBezTo>
                        <a:cubicBezTo>
                          <a:pt x="60948" y="54301"/>
                          <a:pt x="28220" y="106111"/>
                          <a:pt x="47937" y="66675"/>
                        </a:cubicBezTo>
                        <a:cubicBezTo>
                          <a:pt x="50497" y="61555"/>
                          <a:pt x="54287" y="57150"/>
                          <a:pt x="57462" y="52387"/>
                        </a:cubicBezTo>
                        <a:cubicBezTo>
                          <a:pt x="59050" y="46037"/>
                          <a:pt x="61054" y="39777"/>
                          <a:pt x="62225" y="33337"/>
                        </a:cubicBezTo>
                        <a:cubicBezTo>
                          <a:pt x="64233" y="22293"/>
                          <a:pt x="66987" y="0"/>
                          <a:pt x="66987" y="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4168363" y="1929542"/>
                    <a:ext cx="376239" cy="412357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280" name="Oval 279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1" name="Oval 280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2" name="Oval 281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3" name="Oval 282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4" name="Oval 283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5" name="Oval 284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" name="Oval 285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7" name="Oval 286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8" name="Oval 287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9" name="Freeform 288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0" name="Freeform 289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" name="Freeform 290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5" name="Group 254"/>
                  <p:cNvGrpSpPr/>
                  <p:nvPr/>
                </p:nvGrpSpPr>
                <p:grpSpPr>
                  <a:xfrm rot="4106863" flipH="1">
                    <a:off x="4337635" y="2344176"/>
                    <a:ext cx="376238" cy="412359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268" name="Oval 267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9" name="Oval 268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0" name="Oval 269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1" name="Oval 270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2" name="Oval 271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" name="Oval 272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4" name="Oval 273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5" name="Oval 274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6" name="Oval 275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7" name="Freeform 276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8" name="Freeform 277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9" name="Freeform 278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56" name="Oval 255"/>
                  <p:cNvSpPr/>
                  <p:nvPr/>
                </p:nvSpPr>
                <p:spPr>
                  <a:xfrm rot="18928355">
                    <a:off x="4042093" y="246268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Oval 256"/>
                  <p:cNvSpPr/>
                  <p:nvPr/>
                </p:nvSpPr>
                <p:spPr>
                  <a:xfrm rot="16948355">
                    <a:off x="4248708" y="240136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Oval 257"/>
                  <p:cNvSpPr/>
                  <p:nvPr/>
                </p:nvSpPr>
                <p:spPr>
                  <a:xfrm rot="18928355">
                    <a:off x="3988755" y="2496326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9" name="Oval 258"/>
                  <p:cNvSpPr/>
                  <p:nvPr/>
                </p:nvSpPr>
                <p:spPr>
                  <a:xfrm rot="16948355">
                    <a:off x="4220914" y="233797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Oval 259"/>
                  <p:cNvSpPr/>
                  <p:nvPr/>
                </p:nvSpPr>
                <p:spPr>
                  <a:xfrm rot="16948355">
                    <a:off x="4178877" y="2271613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Oval 260"/>
                  <p:cNvSpPr/>
                  <p:nvPr/>
                </p:nvSpPr>
                <p:spPr>
                  <a:xfrm rot="18928355">
                    <a:off x="4131943" y="2471052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Oval 261"/>
                  <p:cNvSpPr/>
                  <p:nvPr/>
                </p:nvSpPr>
                <p:spPr>
                  <a:xfrm rot="1711645" flipH="1">
                    <a:off x="3987553" y="2221774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Oval 262"/>
                  <p:cNvSpPr/>
                  <p:nvPr/>
                </p:nvSpPr>
                <p:spPr>
                  <a:xfrm rot="2431645" flipH="1">
                    <a:off x="4055804" y="221600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4" name="Oval 263"/>
                  <p:cNvSpPr/>
                  <p:nvPr/>
                </p:nvSpPr>
                <p:spPr>
                  <a:xfrm rot="2431645" flipH="1">
                    <a:off x="4156857" y="2267365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5" name="Freeform 264"/>
                  <p:cNvSpPr/>
                  <p:nvPr/>
                </p:nvSpPr>
                <p:spPr>
                  <a:xfrm rot="17908355">
                    <a:off x="3986447" y="2425596"/>
                    <a:ext cx="190500" cy="223838"/>
                  </a:xfrm>
                  <a:custGeom>
                    <a:avLst/>
                    <a:gdLst>
                      <a:gd name="connsiteX0" fmla="*/ 0 w 190500"/>
                      <a:gd name="connsiteY0" fmla="*/ 0 h 223837"/>
                      <a:gd name="connsiteX1" fmla="*/ 23813 w 190500"/>
                      <a:gd name="connsiteY1" fmla="*/ 4762 h 223837"/>
                      <a:gd name="connsiteX2" fmla="*/ 76200 w 190500"/>
                      <a:gd name="connsiteY2" fmla="*/ 19050 h 223837"/>
                      <a:gd name="connsiteX3" fmla="*/ 114300 w 190500"/>
                      <a:gd name="connsiteY3" fmla="*/ 47625 h 223837"/>
                      <a:gd name="connsiteX4" fmla="*/ 119063 w 190500"/>
                      <a:gd name="connsiteY4" fmla="*/ 61912 h 223837"/>
                      <a:gd name="connsiteX5" fmla="*/ 142875 w 190500"/>
                      <a:gd name="connsiteY5" fmla="*/ 90487 h 223837"/>
                      <a:gd name="connsiteX6" fmla="*/ 161925 w 190500"/>
                      <a:gd name="connsiteY6" fmla="*/ 114300 h 223837"/>
                      <a:gd name="connsiteX7" fmla="*/ 166688 w 190500"/>
                      <a:gd name="connsiteY7" fmla="*/ 133350 h 223837"/>
                      <a:gd name="connsiteX8" fmla="*/ 176213 w 190500"/>
                      <a:gd name="connsiteY8" fmla="*/ 161925 h 223837"/>
                      <a:gd name="connsiteX9" fmla="*/ 180975 w 190500"/>
                      <a:gd name="connsiteY9" fmla="*/ 180975 h 223837"/>
                      <a:gd name="connsiteX10" fmla="*/ 190500 w 190500"/>
                      <a:gd name="connsiteY10" fmla="*/ 209550 h 223837"/>
                      <a:gd name="connsiteX11" fmla="*/ 185738 w 190500"/>
                      <a:gd name="connsiteY11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00" h="223837">
                        <a:moveTo>
                          <a:pt x="0" y="0"/>
                        </a:moveTo>
                        <a:cubicBezTo>
                          <a:pt x="7938" y="1587"/>
                          <a:pt x="16003" y="2632"/>
                          <a:pt x="23813" y="4762"/>
                        </a:cubicBezTo>
                        <a:cubicBezTo>
                          <a:pt x="90301" y="22894"/>
                          <a:pt x="18168" y="7442"/>
                          <a:pt x="76200" y="19050"/>
                        </a:cubicBezTo>
                        <a:cubicBezTo>
                          <a:pt x="94825" y="28363"/>
                          <a:pt x="100927" y="28903"/>
                          <a:pt x="114300" y="47625"/>
                        </a:cubicBezTo>
                        <a:cubicBezTo>
                          <a:pt x="117218" y="51710"/>
                          <a:pt x="116818" y="57422"/>
                          <a:pt x="119063" y="61912"/>
                        </a:cubicBezTo>
                        <a:cubicBezTo>
                          <a:pt x="125695" y="75175"/>
                          <a:pt x="132341" y="79953"/>
                          <a:pt x="142875" y="90487"/>
                        </a:cubicBezTo>
                        <a:cubicBezTo>
                          <a:pt x="158446" y="137198"/>
                          <a:pt x="133202" y="71215"/>
                          <a:pt x="161925" y="114300"/>
                        </a:cubicBezTo>
                        <a:cubicBezTo>
                          <a:pt x="165556" y="119746"/>
                          <a:pt x="164807" y="127081"/>
                          <a:pt x="166688" y="133350"/>
                        </a:cubicBezTo>
                        <a:cubicBezTo>
                          <a:pt x="169573" y="142967"/>
                          <a:pt x="173778" y="152184"/>
                          <a:pt x="176213" y="161925"/>
                        </a:cubicBezTo>
                        <a:cubicBezTo>
                          <a:pt x="177800" y="168275"/>
                          <a:pt x="179094" y="174706"/>
                          <a:pt x="180975" y="180975"/>
                        </a:cubicBezTo>
                        <a:cubicBezTo>
                          <a:pt x="183860" y="190592"/>
                          <a:pt x="190500" y="209550"/>
                          <a:pt x="190500" y="209550"/>
                        </a:cubicBezTo>
                        <a:lnTo>
                          <a:pt x="185738" y="223837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Freeform 265"/>
                  <p:cNvSpPr/>
                  <p:nvPr/>
                </p:nvSpPr>
                <p:spPr>
                  <a:xfrm rot="19020000">
                    <a:off x="4141760" y="2151599"/>
                    <a:ext cx="28936" cy="386992"/>
                  </a:xfrm>
                  <a:custGeom>
                    <a:avLst/>
                    <a:gdLst>
                      <a:gd name="connsiteX0" fmla="*/ 0 w 28936"/>
                      <a:gd name="connsiteY0" fmla="*/ 0 h 371475"/>
                      <a:gd name="connsiteX1" fmla="*/ 19050 w 28936"/>
                      <a:gd name="connsiteY1" fmla="*/ 161925 h 371475"/>
                      <a:gd name="connsiteX2" fmla="*/ 28575 w 28936"/>
                      <a:gd name="connsiteY2" fmla="*/ 176212 h 371475"/>
                      <a:gd name="connsiteX3" fmla="*/ 23813 w 28936"/>
                      <a:gd name="connsiteY3" fmla="*/ 352425 h 371475"/>
                      <a:gd name="connsiteX4" fmla="*/ 14288 w 28936"/>
                      <a:gd name="connsiteY4" fmla="*/ 371475 h 3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36" h="371475">
                        <a:moveTo>
                          <a:pt x="0" y="0"/>
                        </a:moveTo>
                        <a:cubicBezTo>
                          <a:pt x="6350" y="53975"/>
                          <a:pt x="10351" y="108279"/>
                          <a:pt x="19050" y="161925"/>
                        </a:cubicBezTo>
                        <a:cubicBezTo>
                          <a:pt x="19966" y="167575"/>
                          <a:pt x="28432" y="170490"/>
                          <a:pt x="28575" y="176212"/>
                        </a:cubicBezTo>
                        <a:cubicBezTo>
                          <a:pt x="30044" y="234953"/>
                          <a:pt x="26747" y="293739"/>
                          <a:pt x="23813" y="352425"/>
                        </a:cubicBezTo>
                        <a:cubicBezTo>
                          <a:pt x="23237" y="363944"/>
                          <a:pt x="20409" y="365353"/>
                          <a:pt x="14288" y="371475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Freeform 266"/>
                  <p:cNvSpPr/>
                  <p:nvPr/>
                </p:nvSpPr>
                <p:spPr>
                  <a:xfrm rot="17908355">
                    <a:off x="4133767" y="2284488"/>
                    <a:ext cx="161925" cy="195262"/>
                  </a:xfrm>
                  <a:custGeom>
                    <a:avLst/>
                    <a:gdLst>
                      <a:gd name="connsiteX0" fmla="*/ 161925 w 161925"/>
                      <a:gd name="connsiteY0" fmla="*/ 0 h 195262"/>
                      <a:gd name="connsiteX1" fmla="*/ 71437 w 161925"/>
                      <a:gd name="connsiteY1" fmla="*/ 100012 h 195262"/>
                      <a:gd name="connsiteX2" fmla="*/ 66675 w 161925"/>
                      <a:gd name="connsiteY2" fmla="*/ 114300 h 195262"/>
                      <a:gd name="connsiteX3" fmla="*/ 52387 w 161925"/>
                      <a:gd name="connsiteY3" fmla="*/ 128587 h 195262"/>
                      <a:gd name="connsiteX4" fmla="*/ 28575 w 161925"/>
                      <a:gd name="connsiteY4" fmla="*/ 152400 h 195262"/>
                      <a:gd name="connsiteX5" fmla="*/ 14287 w 161925"/>
                      <a:gd name="connsiteY5" fmla="*/ 180975 h 195262"/>
                      <a:gd name="connsiteX6" fmla="*/ 0 w 161925"/>
                      <a:gd name="connsiteY6" fmla="*/ 195262 h 195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925" h="195262">
                        <a:moveTo>
                          <a:pt x="161925" y="0"/>
                        </a:moveTo>
                        <a:cubicBezTo>
                          <a:pt x="131762" y="33337"/>
                          <a:pt x="100218" y="65475"/>
                          <a:pt x="71437" y="100012"/>
                        </a:cubicBezTo>
                        <a:cubicBezTo>
                          <a:pt x="68223" y="103869"/>
                          <a:pt x="69460" y="110123"/>
                          <a:pt x="66675" y="114300"/>
                        </a:cubicBezTo>
                        <a:cubicBezTo>
                          <a:pt x="62939" y="119904"/>
                          <a:pt x="56699" y="123413"/>
                          <a:pt x="52387" y="128587"/>
                        </a:cubicBezTo>
                        <a:cubicBezTo>
                          <a:pt x="32541" y="152402"/>
                          <a:pt x="54770" y="134936"/>
                          <a:pt x="28575" y="152400"/>
                        </a:cubicBezTo>
                        <a:cubicBezTo>
                          <a:pt x="23802" y="166718"/>
                          <a:pt x="24544" y="168666"/>
                          <a:pt x="14287" y="180975"/>
                        </a:cubicBezTo>
                        <a:cubicBezTo>
                          <a:pt x="9975" y="186149"/>
                          <a:pt x="0" y="195262"/>
                          <a:pt x="0" y="195262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0" name="Freeform 249"/>
                <p:cNvSpPr/>
                <p:nvPr/>
              </p:nvSpPr>
              <p:spPr>
                <a:xfrm>
                  <a:off x="4343089" y="1899052"/>
                  <a:ext cx="60067" cy="743414"/>
                </a:xfrm>
                <a:custGeom>
                  <a:avLst/>
                  <a:gdLst>
                    <a:gd name="connsiteX0" fmla="*/ 0 w 28575"/>
                    <a:gd name="connsiteY0" fmla="*/ 0 h 461962"/>
                    <a:gd name="connsiteX1" fmla="*/ 9525 w 28575"/>
                    <a:gd name="connsiteY1" fmla="*/ 400050 h 461962"/>
                    <a:gd name="connsiteX2" fmla="*/ 23812 w 28575"/>
                    <a:gd name="connsiteY2" fmla="*/ 447675 h 461962"/>
                    <a:gd name="connsiteX3" fmla="*/ 28575 w 28575"/>
                    <a:gd name="connsiteY3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61962">
                      <a:moveTo>
                        <a:pt x="0" y="0"/>
                      </a:moveTo>
                      <a:cubicBezTo>
                        <a:pt x="3175" y="133350"/>
                        <a:pt x="4980" y="266740"/>
                        <a:pt x="9525" y="400050"/>
                      </a:cubicBezTo>
                      <a:cubicBezTo>
                        <a:pt x="9798" y="408070"/>
                        <a:pt x="22837" y="444751"/>
                        <a:pt x="23812" y="447675"/>
                      </a:cubicBezTo>
                      <a:lnTo>
                        <a:pt x="28575" y="461962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250"/>
                <p:cNvSpPr/>
                <p:nvPr/>
              </p:nvSpPr>
              <p:spPr>
                <a:xfrm>
                  <a:off x="4385762" y="2056177"/>
                  <a:ext cx="228600" cy="591447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251"/>
                <p:cNvSpPr/>
                <p:nvPr/>
              </p:nvSpPr>
              <p:spPr>
                <a:xfrm flipH="1">
                  <a:off x="4115538" y="1957353"/>
                  <a:ext cx="228600" cy="610285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4426160" y="4588900"/>
                <a:ext cx="245170" cy="187822"/>
                <a:chOff x="4244203" y="3491469"/>
                <a:chExt cx="623017" cy="619091"/>
              </a:xfrm>
            </p:grpSpPr>
            <p:sp>
              <p:nvSpPr>
                <p:cNvPr id="294" name="Freeform 293"/>
                <p:cNvSpPr/>
                <p:nvPr/>
              </p:nvSpPr>
              <p:spPr>
                <a:xfrm>
                  <a:off x="4533900" y="3557009"/>
                  <a:ext cx="45719" cy="553551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Freeform 294"/>
                <p:cNvSpPr/>
                <p:nvPr/>
              </p:nvSpPr>
              <p:spPr>
                <a:xfrm>
                  <a:off x="4371973" y="3852788"/>
                  <a:ext cx="199743" cy="457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Freeform 295"/>
                <p:cNvSpPr/>
                <p:nvPr/>
              </p:nvSpPr>
              <p:spPr>
                <a:xfrm>
                  <a:off x="4538663" y="3793728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 296"/>
                <p:cNvSpPr/>
                <p:nvPr/>
              </p:nvSpPr>
              <p:spPr>
                <a:xfrm>
                  <a:off x="4305300" y="3681281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8" name="Group 297"/>
                <p:cNvGrpSpPr/>
                <p:nvPr/>
              </p:nvGrpSpPr>
              <p:grpSpPr>
                <a:xfrm>
                  <a:off x="4273899" y="3851677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347" name="Oval 346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99" name="Group 298"/>
                <p:cNvGrpSpPr/>
                <p:nvPr/>
              </p:nvGrpSpPr>
              <p:grpSpPr>
                <a:xfrm rot="2351319">
                  <a:off x="4244203" y="3578822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344" name="Oval 343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0" name="Group 299"/>
                <p:cNvGrpSpPr/>
                <p:nvPr/>
              </p:nvGrpSpPr>
              <p:grpSpPr>
                <a:xfrm rot="11218135">
                  <a:off x="4750031" y="3755238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341" name="Oval 340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1" name="Group 300"/>
                <p:cNvGrpSpPr/>
                <p:nvPr/>
              </p:nvGrpSpPr>
              <p:grpSpPr>
                <a:xfrm rot="5224720">
                  <a:off x="4538345" y="3460860"/>
                  <a:ext cx="98853" cy="160071"/>
                  <a:chOff x="4237501" y="3382087"/>
                  <a:chExt cx="170046" cy="208000"/>
                </a:xfrm>
              </p:grpSpPr>
              <p:sp>
                <p:nvSpPr>
                  <p:cNvPr id="338" name="Oval 337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2" name="Group 301"/>
                <p:cNvGrpSpPr/>
                <p:nvPr/>
              </p:nvGrpSpPr>
              <p:grpSpPr>
                <a:xfrm rot="14416668">
                  <a:off x="4603042" y="3834310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335" name="Oval 334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3" name="Group 302"/>
                <p:cNvGrpSpPr/>
                <p:nvPr/>
              </p:nvGrpSpPr>
              <p:grpSpPr>
                <a:xfrm rot="3034340">
                  <a:off x="4640381" y="3672804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332" name="Oval 331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4" name="Group 303"/>
                <p:cNvGrpSpPr/>
                <p:nvPr/>
              </p:nvGrpSpPr>
              <p:grpSpPr>
                <a:xfrm rot="13916013">
                  <a:off x="4398206" y="3909923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329" name="Oval 328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5" name="Group 304"/>
                <p:cNvGrpSpPr/>
                <p:nvPr/>
              </p:nvGrpSpPr>
              <p:grpSpPr>
                <a:xfrm rot="4035087">
                  <a:off x="4360198" y="3785574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326" name="Oval 325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6" name="Group 305"/>
                <p:cNvGrpSpPr/>
                <p:nvPr/>
              </p:nvGrpSpPr>
              <p:grpSpPr>
                <a:xfrm rot="14498781">
                  <a:off x="4314601" y="3697106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323" name="Oval 322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7" name="Group 306"/>
                <p:cNvGrpSpPr/>
                <p:nvPr/>
              </p:nvGrpSpPr>
              <p:grpSpPr>
                <a:xfrm rot="5965306">
                  <a:off x="4390375" y="3582974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320" name="Oval 319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8" name="Group 307"/>
                <p:cNvGrpSpPr/>
                <p:nvPr/>
              </p:nvGrpSpPr>
              <p:grpSpPr>
                <a:xfrm rot="13916013">
                  <a:off x="4478082" y="3738319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317" name="Oval 316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9" name="Group 308"/>
                <p:cNvGrpSpPr/>
                <p:nvPr/>
              </p:nvGrpSpPr>
              <p:grpSpPr>
                <a:xfrm rot="5665875">
                  <a:off x="4511476" y="3579815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314" name="Oval 313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10" name="Oval 309"/>
                <p:cNvSpPr/>
                <p:nvPr/>
              </p:nvSpPr>
              <p:spPr>
                <a:xfrm>
                  <a:off x="4328308" y="36294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Oval 310"/>
                <p:cNvSpPr/>
                <p:nvPr/>
              </p:nvSpPr>
              <p:spPr>
                <a:xfrm>
                  <a:off x="4756938" y="37818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Oval 311"/>
                <p:cNvSpPr/>
                <p:nvPr/>
              </p:nvSpPr>
              <p:spPr>
                <a:xfrm>
                  <a:off x="4371177" y="392471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Oval 312"/>
                <p:cNvSpPr/>
                <p:nvPr/>
              </p:nvSpPr>
              <p:spPr>
                <a:xfrm>
                  <a:off x="4552380" y="360132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4950202" y="3538886"/>
                <a:ext cx="347493" cy="884821"/>
                <a:chOff x="3945524" y="1199153"/>
                <a:chExt cx="753674" cy="1448471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3945524" y="1199153"/>
                  <a:ext cx="753674" cy="1248068"/>
                  <a:chOff x="3969778" y="1929542"/>
                  <a:chExt cx="762155" cy="1175603"/>
                </a:xfrm>
                <a:solidFill>
                  <a:srgbClr val="70AD47">
                    <a:lumMod val="40000"/>
                    <a:lumOff val="60000"/>
                  </a:srgbClr>
                </a:solidFill>
              </p:grpSpPr>
              <p:sp>
                <p:nvSpPr>
                  <p:cNvPr id="355" name="Freeform 354"/>
                  <p:cNvSpPr/>
                  <p:nvPr/>
                </p:nvSpPr>
                <p:spPr>
                  <a:xfrm>
                    <a:off x="4309763" y="2252660"/>
                    <a:ext cx="124137" cy="852485"/>
                  </a:xfrm>
                  <a:custGeom>
                    <a:avLst/>
                    <a:gdLst>
                      <a:gd name="connsiteX0" fmla="*/ 124137 w 124137"/>
                      <a:gd name="connsiteY0" fmla="*/ 852487 h 852487"/>
                      <a:gd name="connsiteX1" fmla="*/ 9837 w 124137"/>
                      <a:gd name="connsiteY1" fmla="*/ 257175 h 852487"/>
                      <a:gd name="connsiteX2" fmla="*/ 312 w 124137"/>
                      <a:gd name="connsiteY2" fmla="*/ 238125 h 852487"/>
                      <a:gd name="connsiteX3" fmla="*/ 5075 w 124137"/>
                      <a:gd name="connsiteY3" fmla="*/ 128587 h 852487"/>
                      <a:gd name="connsiteX4" fmla="*/ 19362 w 124137"/>
                      <a:gd name="connsiteY4" fmla="*/ 100012 h 852487"/>
                      <a:gd name="connsiteX5" fmla="*/ 33650 w 124137"/>
                      <a:gd name="connsiteY5" fmla="*/ 95250 h 852487"/>
                      <a:gd name="connsiteX6" fmla="*/ 47937 w 124137"/>
                      <a:gd name="connsiteY6" fmla="*/ 66675 h 852487"/>
                      <a:gd name="connsiteX7" fmla="*/ 57462 w 124137"/>
                      <a:gd name="connsiteY7" fmla="*/ 52387 h 852487"/>
                      <a:gd name="connsiteX8" fmla="*/ 62225 w 124137"/>
                      <a:gd name="connsiteY8" fmla="*/ 33337 h 852487"/>
                      <a:gd name="connsiteX9" fmla="*/ 66987 w 124137"/>
                      <a:gd name="connsiteY9" fmla="*/ 0 h 85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137" h="852487">
                        <a:moveTo>
                          <a:pt x="124137" y="852487"/>
                        </a:moveTo>
                        <a:cubicBezTo>
                          <a:pt x="86037" y="654050"/>
                          <a:pt x="49760" y="455254"/>
                          <a:pt x="9837" y="257175"/>
                        </a:cubicBezTo>
                        <a:cubicBezTo>
                          <a:pt x="8434" y="250215"/>
                          <a:pt x="575" y="245220"/>
                          <a:pt x="312" y="238125"/>
                        </a:cubicBezTo>
                        <a:cubicBezTo>
                          <a:pt x="-1041" y="201603"/>
                          <a:pt x="2272" y="165027"/>
                          <a:pt x="5075" y="128587"/>
                        </a:cubicBezTo>
                        <a:cubicBezTo>
                          <a:pt x="5641" y="121232"/>
                          <a:pt x="13901" y="104381"/>
                          <a:pt x="19362" y="100012"/>
                        </a:cubicBezTo>
                        <a:cubicBezTo>
                          <a:pt x="23282" y="96876"/>
                          <a:pt x="28887" y="96837"/>
                          <a:pt x="33650" y="95250"/>
                        </a:cubicBezTo>
                        <a:cubicBezTo>
                          <a:pt x="60948" y="54301"/>
                          <a:pt x="28220" y="106111"/>
                          <a:pt x="47937" y="66675"/>
                        </a:cubicBezTo>
                        <a:cubicBezTo>
                          <a:pt x="50497" y="61555"/>
                          <a:pt x="54287" y="57150"/>
                          <a:pt x="57462" y="52387"/>
                        </a:cubicBezTo>
                        <a:cubicBezTo>
                          <a:pt x="59050" y="46037"/>
                          <a:pt x="61054" y="39777"/>
                          <a:pt x="62225" y="33337"/>
                        </a:cubicBezTo>
                        <a:cubicBezTo>
                          <a:pt x="64233" y="22293"/>
                          <a:pt x="66987" y="0"/>
                          <a:pt x="66987" y="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56" name="Group 355"/>
                  <p:cNvGrpSpPr/>
                  <p:nvPr/>
                </p:nvGrpSpPr>
                <p:grpSpPr>
                  <a:xfrm>
                    <a:off x="4168363" y="1929542"/>
                    <a:ext cx="376239" cy="412357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382" name="Oval 381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3" name="Oval 382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4" name="Oval 383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5" name="Oval 384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6" name="Oval 385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7" name="Oval 386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8" name="Oval 387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9" name="Oval 388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0" name="Oval 389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1" name="Freeform 390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2" name="Freeform 391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3" name="Freeform 392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57" name="Group 356"/>
                  <p:cNvGrpSpPr/>
                  <p:nvPr/>
                </p:nvGrpSpPr>
                <p:grpSpPr>
                  <a:xfrm rot="4106863" flipH="1">
                    <a:off x="4337635" y="2344176"/>
                    <a:ext cx="376238" cy="412359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370" name="Oval 369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Oval 370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Oval 371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3" name="Oval 372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4" name="Oval 373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5" name="Oval 374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6" name="Oval 375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7" name="Oval 376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Oval 377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9" name="Freeform 378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0" name="Freeform 379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1" name="Freeform 380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58" name="Oval 357"/>
                  <p:cNvSpPr/>
                  <p:nvPr/>
                </p:nvSpPr>
                <p:spPr>
                  <a:xfrm rot="18928355">
                    <a:off x="4042093" y="246268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 rot="16948355">
                    <a:off x="4248708" y="240136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 rot="18928355">
                    <a:off x="3988755" y="2496326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 rot="16948355">
                    <a:off x="4220914" y="233797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 rot="16948355">
                    <a:off x="4178877" y="2271613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 rot="18928355">
                    <a:off x="4131943" y="2471052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 rot="1711645" flipH="1">
                    <a:off x="3987553" y="2221774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 rot="2431645" flipH="1">
                    <a:off x="4055804" y="221600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 rot="2431645" flipH="1">
                    <a:off x="4156857" y="2267365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7" name="Freeform 366"/>
                  <p:cNvSpPr/>
                  <p:nvPr/>
                </p:nvSpPr>
                <p:spPr>
                  <a:xfrm rot="17908355">
                    <a:off x="3986447" y="2425596"/>
                    <a:ext cx="190500" cy="223838"/>
                  </a:xfrm>
                  <a:custGeom>
                    <a:avLst/>
                    <a:gdLst>
                      <a:gd name="connsiteX0" fmla="*/ 0 w 190500"/>
                      <a:gd name="connsiteY0" fmla="*/ 0 h 223837"/>
                      <a:gd name="connsiteX1" fmla="*/ 23813 w 190500"/>
                      <a:gd name="connsiteY1" fmla="*/ 4762 h 223837"/>
                      <a:gd name="connsiteX2" fmla="*/ 76200 w 190500"/>
                      <a:gd name="connsiteY2" fmla="*/ 19050 h 223837"/>
                      <a:gd name="connsiteX3" fmla="*/ 114300 w 190500"/>
                      <a:gd name="connsiteY3" fmla="*/ 47625 h 223837"/>
                      <a:gd name="connsiteX4" fmla="*/ 119063 w 190500"/>
                      <a:gd name="connsiteY4" fmla="*/ 61912 h 223837"/>
                      <a:gd name="connsiteX5" fmla="*/ 142875 w 190500"/>
                      <a:gd name="connsiteY5" fmla="*/ 90487 h 223837"/>
                      <a:gd name="connsiteX6" fmla="*/ 161925 w 190500"/>
                      <a:gd name="connsiteY6" fmla="*/ 114300 h 223837"/>
                      <a:gd name="connsiteX7" fmla="*/ 166688 w 190500"/>
                      <a:gd name="connsiteY7" fmla="*/ 133350 h 223837"/>
                      <a:gd name="connsiteX8" fmla="*/ 176213 w 190500"/>
                      <a:gd name="connsiteY8" fmla="*/ 161925 h 223837"/>
                      <a:gd name="connsiteX9" fmla="*/ 180975 w 190500"/>
                      <a:gd name="connsiteY9" fmla="*/ 180975 h 223837"/>
                      <a:gd name="connsiteX10" fmla="*/ 190500 w 190500"/>
                      <a:gd name="connsiteY10" fmla="*/ 209550 h 223837"/>
                      <a:gd name="connsiteX11" fmla="*/ 185738 w 190500"/>
                      <a:gd name="connsiteY11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00" h="223837">
                        <a:moveTo>
                          <a:pt x="0" y="0"/>
                        </a:moveTo>
                        <a:cubicBezTo>
                          <a:pt x="7938" y="1587"/>
                          <a:pt x="16003" y="2632"/>
                          <a:pt x="23813" y="4762"/>
                        </a:cubicBezTo>
                        <a:cubicBezTo>
                          <a:pt x="90301" y="22894"/>
                          <a:pt x="18168" y="7442"/>
                          <a:pt x="76200" y="19050"/>
                        </a:cubicBezTo>
                        <a:cubicBezTo>
                          <a:pt x="94825" y="28363"/>
                          <a:pt x="100927" y="28903"/>
                          <a:pt x="114300" y="47625"/>
                        </a:cubicBezTo>
                        <a:cubicBezTo>
                          <a:pt x="117218" y="51710"/>
                          <a:pt x="116818" y="57422"/>
                          <a:pt x="119063" y="61912"/>
                        </a:cubicBezTo>
                        <a:cubicBezTo>
                          <a:pt x="125695" y="75175"/>
                          <a:pt x="132341" y="79953"/>
                          <a:pt x="142875" y="90487"/>
                        </a:cubicBezTo>
                        <a:cubicBezTo>
                          <a:pt x="158446" y="137198"/>
                          <a:pt x="133202" y="71215"/>
                          <a:pt x="161925" y="114300"/>
                        </a:cubicBezTo>
                        <a:cubicBezTo>
                          <a:pt x="165556" y="119746"/>
                          <a:pt x="164807" y="127081"/>
                          <a:pt x="166688" y="133350"/>
                        </a:cubicBezTo>
                        <a:cubicBezTo>
                          <a:pt x="169573" y="142967"/>
                          <a:pt x="173778" y="152184"/>
                          <a:pt x="176213" y="161925"/>
                        </a:cubicBezTo>
                        <a:cubicBezTo>
                          <a:pt x="177800" y="168275"/>
                          <a:pt x="179094" y="174706"/>
                          <a:pt x="180975" y="180975"/>
                        </a:cubicBezTo>
                        <a:cubicBezTo>
                          <a:pt x="183860" y="190592"/>
                          <a:pt x="190500" y="209550"/>
                          <a:pt x="190500" y="209550"/>
                        </a:cubicBezTo>
                        <a:lnTo>
                          <a:pt x="185738" y="223837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8" name="Freeform 367"/>
                  <p:cNvSpPr/>
                  <p:nvPr/>
                </p:nvSpPr>
                <p:spPr>
                  <a:xfrm rot="19020000">
                    <a:off x="4141760" y="2151599"/>
                    <a:ext cx="28936" cy="386992"/>
                  </a:xfrm>
                  <a:custGeom>
                    <a:avLst/>
                    <a:gdLst>
                      <a:gd name="connsiteX0" fmla="*/ 0 w 28936"/>
                      <a:gd name="connsiteY0" fmla="*/ 0 h 371475"/>
                      <a:gd name="connsiteX1" fmla="*/ 19050 w 28936"/>
                      <a:gd name="connsiteY1" fmla="*/ 161925 h 371475"/>
                      <a:gd name="connsiteX2" fmla="*/ 28575 w 28936"/>
                      <a:gd name="connsiteY2" fmla="*/ 176212 h 371475"/>
                      <a:gd name="connsiteX3" fmla="*/ 23813 w 28936"/>
                      <a:gd name="connsiteY3" fmla="*/ 352425 h 371475"/>
                      <a:gd name="connsiteX4" fmla="*/ 14288 w 28936"/>
                      <a:gd name="connsiteY4" fmla="*/ 371475 h 3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36" h="371475">
                        <a:moveTo>
                          <a:pt x="0" y="0"/>
                        </a:moveTo>
                        <a:cubicBezTo>
                          <a:pt x="6350" y="53975"/>
                          <a:pt x="10351" y="108279"/>
                          <a:pt x="19050" y="161925"/>
                        </a:cubicBezTo>
                        <a:cubicBezTo>
                          <a:pt x="19966" y="167575"/>
                          <a:pt x="28432" y="170490"/>
                          <a:pt x="28575" y="176212"/>
                        </a:cubicBezTo>
                        <a:cubicBezTo>
                          <a:pt x="30044" y="234953"/>
                          <a:pt x="26747" y="293739"/>
                          <a:pt x="23813" y="352425"/>
                        </a:cubicBezTo>
                        <a:cubicBezTo>
                          <a:pt x="23237" y="363944"/>
                          <a:pt x="20409" y="365353"/>
                          <a:pt x="14288" y="371475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9" name="Freeform 368"/>
                  <p:cNvSpPr/>
                  <p:nvPr/>
                </p:nvSpPr>
                <p:spPr>
                  <a:xfrm rot="17908355">
                    <a:off x="4133767" y="2284488"/>
                    <a:ext cx="161925" cy="195262"/>
                  </a:xfrm>
                  <a:custGeom>
                    <a:avLst/>
                    <a:gdLst>
                      <a:gd name="connsiteX0" fmla="*/ 161925 w 161925"/>
                      <a:gd name="connsiteY0" fmla="*/ 0 h 195262"/>
                      <a:gd name="connsiteX1" fmla="*/ 71437 w 161925"/>
                      <a:gd name="connsiteY1" fmla="*/ 100012 h 195262"/>
                      <a:gd name="connsiteX2" fmla="*/ 66675 w 161925"/>
                      <a:gd name="connsiteY2" fmla="*/ 114300 h 195262"/>
                      <a:gd name="connsiteX3" fmla="*/ 52387 w 161925"/>
                      <a:gd name="connsiteY3" fmla="*/ 128587 h 195262"/>
                      <a:gd name="connsiteX4" fmla="*/ 28575 w 161925"/>
                      <a:gd name="connsiteY4" fmla="*/ 152400 h 195262"/>
                      <a:gd name="connsiteX5" fmla="*/ 14287 w 161925"/>
                      <a:gd name="connsiteY5" fmla="*/ 180975 h 195262"/>
                      <a:gd name="connsiteX6" fmla="*/ 0 w 161925"/>
                      <a:gd name="connsiteY6" fmla="*/ 195262 h 195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925" h="195262">
                        <a:moveTo>
                          <a:pt x="161925" y="0"/>
                        </a:moveTo>
                        <a:cubicBezTo>
                          <a:pt x="131762" y="33337"/>
                          <a:pt x="100218" y="65475"/>
                          <a:pt x="71437" y="100012"/>
                        </a:cubicBezTo>
                        <a:cubicBezTo>
                          <a:pt x="68223" y="103869"/>
                          <a:pt x="69460" y="110123"/>
                          <a:pt x="66675" y="114300"/>
                        </a:cubicBezTo>
                        <a:cubicBezTo>
                          <a:pt x="62939" y="119904"/>
                          <a:pt x="56699" y="123413"/>
                          <a:pt x="52387" y="128587"/>
                        </a:cubicBezTo>
                        <a:cubicBezTo>
                          <a:pt x="32541" y="152402"/>
                          <a:pt x="54770" y="134936"/>
                          <a:pt x="28575" y="152400"/>
                        </a:cubicBezTo>
                        <a:cubicBezTo>
                          <a:pt x="23802" y="166718"/>
                          <a:pt x="24544" y="168666"/>
                          <a:pt x="14287" y="180975"/>
                        </a:cubicBezTo>
                        <a:cubicBezTo>
                          <a:pt x="9975" y="186149"/>
                          <a:pt x="0" y="195262"/>
                          <a:pt x="0" y="195262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52" name="Freeform 351"/>
                <p:cNvSpPr/>
                <p:nvPr/>
              </p:nvSpPr>
              <p:spPr>
                <a:xfrm>
                  <a:off x="4343089" y="1899052"/>
                  <a:ext cx="60067" cy="743414"/>
                </a:xfrm>
                <a:custGeom>
                  <a:avLst/>
                  <a:gdLst>
                    <a:gd name="connsiteX0" fmla="*/ 0 w 28575"/>
                    <a:gd name="connsiteY0" fmla="*/ 0 h 461962"/>
                    <a:gd name="connsiteX1" fmla="*/ 9525 w 28575"/>
                    <a:gd name="connsiteY1" fmla="*/ 400050 h 461962"/>
                    <a:gd name="connsiteX2" fmla="*/ 23812 w 28575"/>
                    <a:gd name="connsiteY2" fmla="*/ 447675 h 461962"/>
                    <a:gd name="connsiteX3" fmla="*/ 28575 w 28575"/>
                    <a:gd name="connsiteY3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61962">
                      <a:moveTo>
                        <a:pt x="0" y="0"/>
                      </a:moveTo>
                      <a:cubicBezTo>
                        <a:pt x="3175" y="133350"/>
                        <a:pt x="4980" y="266740"/>
                        <a:pt x="9525" y="400050"/>
                      </a:cubicBezTo>
                      <a:cubicBezTo>
                        <a:pt x="9798" y="408070"/>
                        <a:pt x="22837" y="444751"/>
                        <a:pt x="23812" y="447675"/>
                      </a:cubicBezTo>
                      <a:lnTo>
                        <a:pt x="28575" y="461962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352"/>
                <p:cNvSpPr/>
                <p:nvPr/>
              </p:nvSpPr>
              <p:spPr>
                <a:xfrm>
                  <a:off x="4385762" y="2056177"/>
                  <a:ext cx="228600" cy="591447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/>
                <p:cNvSpPr/>
                <p:nvPr/>
              </p:nvSpPr>
              <p:spPr>
                <a:xfrm flipH="1">
                  <a:off x="4115538" y="1957353"/>
                  <a:ext cx="228600" cy="610285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4471205" y="3814425"/>
                <a:ext cx="347493" cy="884821"/>
                <a:chOff x="3945524" y="1199153"/>
                <a:chExt cx="753674" cy="1448471"/>
              </a:xfrm>
            </p:grpSpPr>
            <p:grpSp>
              <p:nvGrpSpPr>
                <p:cNvPr id="395" name="Group 394"/>
                <p:cNvGrpSpPr/>
                <p:nvPr/>
              </p:nvGrpSpPr>
              <p:grpSpPr>
                <a:xfrm>
                  <a:off x="3945524" y="1199153"/>
                  <a:ext cx="753674" cy="1248068"/>
                  <a:chOff x="3969778" y="1929542"/>
                  <a:chExt cx="762155" cy="1175603"/>
                </a:xfrm>
                <a:solidFill>
                  <a:srgbClr val="70AD47">
                    <a:lumMod val="40000"/>
                    <a:lumOff val="60000"/>
                  </a:srgbClr>
                </a:solidFill>
              </p:grpSpPr>
              <p:sp>
                <p:nvSpPr>
                  <p:cNvPr id="399" name="Freeform 398"/>
                  <p:cNvSpPr/>
                  <p:nvPr/>
                </p:nvSpPr>
                <p:spPr>
                  <a:xfrm>
                    <a:off x="4309763" y="2252660"/>
                    <a:ext cx="124137" cy="852485"/>
                  </a:xfrm>
                  <a:custGeom>
                    <a:avLst/>
                    <a:gdLst>
                      <a:gd name="connsiteX0" fmla="*/ 124137 w 124137"/>
                      <a:gd name="connsiteY0" fmla="*/ 852487 h 852487"/>
                      <a:gd name="connsiteX1" fmla="*/ 9837 w 124137"/>
                      <a:gd name="connsiteY1" fmla="*/ 257175 h 852487"/>
                      <a:gd name="connsiteX2" fmla="*/ 312 w 124137"/>
                      <a:gd name="connsiteY2" fmla="*/ 238125 h 852487"/>
                      <a:gd name="connsiteX3" fmla="*/ 5075 w 124137"/>
                      <a:gd name="connsiteY3" fmla="*/ 128587 h 852487"/>
                      <a:gd name="connsiteX4" fmla="*/ 19362 w 124137"/>
                      <a:gd name="connsiteY4" fmla="*/ 100012 h 852487"/>
                      <a:gd name="connsiteX5" fmla="*/ 33650 w 124137"/>
                      <a:gd name="connsiteY5" fmla="*/ 95250 h 852487"/>
                      <a:gd name="connsiteX6" fmla="*/ 47937 w 124137"/>
                      <a:gd name="connsiteY6" fmla="*/ 66675 h 852487"/>
                      <a:gd name="connsiteX7" fmla="*/ 57462 w 124137"/>
                      <a:gd name="connsiteY7" fmla="*/ 52387 h 852487"/>
                      <a:gd name="connsiteX8" fmla="*/ 62225 w 124137"/>
                      <a:gd name="connsiteY8" fmla="*/ 33337 h 852487"/>
                      <a:gd name="connsiteX9" fmla="*/ 66987 w 124137"/>
                      <a:gd name="connsiteY9" fmla="*/ 0 h 85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137" h="852487">
                        <a:moveTo>
                          <a:pt x="124137" y="852487"/>
                        </a:moveTo>
                        <a:cubicBezTo>
                          <a:pt x="86037" y="654050"/>
                          <a:pt x="49760" y="455254"/>
                          <a:pt x="9837" y="257175"/>
                        </a:cubicBezTo>
                        <a:cubicBezTo>
                          <a:pt x="8434" y="250215"/>
                          <a:pt x="575" y="245220"/>
                          <a:pt x="312" y="238125"/>
                        </a:cubicBezTo>
                        <a:cubicBezTo>
                          <a:pt x="-1041" y="201603"/>
                          <a:pt x="2272" y="165027"/>
                          <a:pt x="5075" y="128587"/>
                        </a:cubicBezTo>
                        <a:cubicBezTo>
                          <a:pt x="5641" y="121232"/>
                          <a:pt x="13901" y="104381"/>
                          <a:pt x="19362" y="100012"/>
                        </a:cubicBezTo>
                        <a:cubicBezTo>
                          <a:pt x="23282" y="96876"/>
                          <a:pt x="28887" y="96837"/>
                          <a:pt x="33650" y="95250"/>
                        </a:cubicBezTo>
                        <a:cubicBezTo>
                          <a:pt x="60948" y="54301"/>
                          <a:pt x="28220" y="106111"/>
                          <a:pt x="47937" y="66675"/>
                        </a:cubicBezTo>
                        <a:cubicBezTo>
                          <a:pt x="50497" y="61555"/>
                          <a:pt x="54287" y="57150"/>
                          <a:pt x="57462" y="52387"/>
                        </a:cubicBezTo>
                        <a:cubicBezTo>
                          <a:pt x="59050" y="46037"/>
                          <a:pt x="61054" y="39777"/>
                          <a:pt x="62225" y="33337"/>
                        </a:cubicBezTo>
                        <a:cubicBezTo>
                          <a:pt x="64233" y="22293"/>
                          <a:pt x="66987" y="0"/>
                          <a:pt x="66987" y="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00" name="Group 399"/>
                  <p:cNvGrpSpPr/>
                  <p:nvPr/>
                </p:nvGrpSpPr>
                <p:grpSpPr>
                  <a:xfrm>
                    <a:off x="4168363" y="1929542"/>
                    <a:ext cx="376239" cy="412357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426" name="Oval 425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7" name="Oval 426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8" name="Oval 427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9" name="Oval 428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0" name="Oval 429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1" name="Oval 430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2" name="Oval 431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3" name="Oval 432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4" name="Oval 433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5" name="Freeform 434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6" name="Freeform 435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7" name="Freeform 436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01" name="Group 400"/>
                  <p:cNvGrpSpPr/>
                  <p:nvPr/>
                </p:nvGrpSpPr>
                <p:grpSpPr>
                  <a:xfrm rot="4106863" flipH="1">
                    <a:off x="4337635" y="2344176"/>
                    <a:ext cx="376238" cy="412359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414" name="Oval 413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5" name="Oval 414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6" name="Oval 415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7" name="Oval 416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8" name="Oval 417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9" name="Oval 418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Oval 419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Oval 420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Oval 421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3" name="Freeform 422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4" name="Freeform 423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5" name="Freeform 424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02" name="Oval 401"/>
                  <p:cNvSpPr/>
                  <p:nvPr/>
                </p:nvSpPr>
                <p:spPr>
                  <a:xfrm rot="18928355">
                    <a:off x="4042093" y="246268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 rot="16948355">
                    <a:off x="4248708" y="240136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 rot="18928355">
                    <a:off x="3988755" y="2496326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 rot="16948355">
                    <a:off x="4220914" y="233797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 rot="16948355">
                    <a:off x="4178877" y="2271613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 rot="18928355">
                    <a:off x="4131943" y="2471052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 rot="1711645" flipH="1">
                    <a:off x="3987553" y="2221774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 rot="2431645" flipH="1">
                    <a:off x="4055804" y="221600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 rot="2431645" flipH="1">
                    <a:off x="4156857" y="2267365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" name="Freeform 410"/>
                  <p:cNvSpPr/>
                  <p:nvPr/>
                </p:nvSpPr>
                <p:spPr>
                  <a:xfrm rot="17908355">
                    <a:off x="3986447" y="2425596"/>
                    <a:ext cx="190500" cy="223838"/>
                  </a:xfrm>
                  <a:custGeom>
                    <a:avLst/>
                    <a:gdLst>
                      <a:gd name="connsiteX0" fmla="*/ 0 w 190500"/>
                      <a:gd name="connsiteY0" fmla="*/ 0 h 223837"/>
                      <a:gd name="connsiteX1" fmla="*/ 23813 w 190500"/>
                      <a:gd name="connsiteY1" fmla="*/ 4762 h 223837"/>
                      <a:gd name="connsiteX2" fmla="*/ 76200 w 190500"/>
                      <a:gd name="connsiteY2" fmla="*/ 19050 h 223837"/>
                      <a:gd name="connsiteX3" fmla="*/ 114300 w 190500"/>
                      <a:gd name="connsiteY3" fmla="*/ 47625 h 223837"/>
                      <a:gd name="connsiteX4" fmla="*/ 119063 w 190500"/>
                      <a:gd name="connsiteY4" fmla="*/ 61912 h 223837"/>
                      <a:gd name="connsiteX5" fmla="*/ 142875 w 190500"/>
                      <a:gd name="connsiteY5" fmla="*/ 90487 h 223837"/>
                      <a:gd name="connsiteX6" fmla="*/ 161925 w 190500"/>
                      <a:gd name="connsiteY6" fmla="*/ 114300 h 223837"/>
                      <a:gd name="connsiteX7" fmla="*/ 166688 w 190500"/>
                      <a:gd name="connsiteY7" fmla="*/ 133350 h 223837"/>
                      <a:gd name="connsiteX8" fmla="*/ 176213 w 190500"/>
                      <a:gd name="connsiteY8" fmla="*/ 161925 h 223837"/>
                      <a:gd name="connsiteX9" fmla="*/ 180975 w 190500"/>
                      <a:gd name="connsiteY9" fmla="*/ 180975 h 223837"/>
                      <a:gd name="connsiteX10" fmla="*/ 190500 w 190500"/>
                      <a:gd name="connsiteY10" fmla="*/ 209550 h 223837"/>
                      <a:gd name="connsiteX11" fmla="*/ 185738 w 190500"/>
                      <a:gd name="connsiteY11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00" h="223837">
                        <a:moveTo>
                          <a:pt x="0" y="0"/>
                        </a:moveTo>
                        <a:cubicBezTo>
                          <a:pt x="7938" y="1587"/>
                          <a:pt x="16003" y="2632"/>
                          <a:pt x="23813" y="4762"/>
                        </a:cubicBezTo>
                        <a:cubicBezTo>
                          <a:pt x="90301" y="22894"/>
                          <a:pt x="18168" y="7442"/>
                          <a:pt x="76200" y="19050"/>
                        </a:cubicBezTo>
                        <a:cubicBezTo>
                          <a:pt x="94825" y="28363"/>
                          <a:pt x="100927" y="28903"/>
                          <a:pt x="114300" y="47625"/>
                        </a:cubicBezTo>
                        <a:cubicBezTo>
                          <a:pt x="117218" y="51710"/>
                          <a:pt x="116818" y="57422"/>
                          <a:pt x="119063" y="61912"/>
                        </a:cubicBezTo>
                        <a:cubicBezTo>
                          <a:pt x="125695" y="75175"/>
                          <a:pt x="132341" y="79953"/>
                          <a:pt x="142875" y="90487"/>
                        </a:cubicBezTo>
                        <a:cubicBezTo>
                          <a:pt x="158446" y="137198"/>
                          <a:pt x="133202" y="71215"/>
                          <a:pt x="161925" y="114300"/>
                        </a:cubicBezTo>
                        <a:cubicBezTo>
                          <a:pt x="165556" y="119746"/>
                          <a:pt x="164807" y="127081"/>
                          <a:pt x="166688" y="133350"/>
                        </a:cubicBezTo>
                        <a:cubicBezTo>
                          <a:pt x="169573" y="142967"/>
                          <a:pt x="173778" y="152184"/>
                          <a:pt x="176213" y="161925"/>
                        </a:cubicBezTo>
                        <a:cubicBezTo>
                          <a:pt x="177800" y="168275"/>
                          <a:pt x="179094" y="174706"/>
                          <a:pt x="180975" y="180975"/>
                        </a:cubicBezTo>
                        <a:cubicBezTo>
                          <a:pt x="183860" y="190592"/>
                          <a:pt x="190500" y="209550"/>
                          <a:pt x="190500" y="209550"/>
                        </a:cubicBezTo>
                        <a:lnTo>
                          <a:pt x="185738" y="223837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/>
                  <p:cNvSpPr/>
                  <p:nvPr/>
                </p:nvSpPr>
                <p:spPr>
                  <a:xfrm rot="19020000">
                    <a:off x="4141760" y="2151599"/>
                    <a:ext cx="28936" cy="386992"/>
                  </a:xfrm>
                  <a:custGeom>
                    <a:avLst/>
                    <a:gdLst>
                      <a:gd name="connsiteX0" fmla="*/ 0 w 28936"/>
                      <a:gd name="connsiteY0" fmla="*/ 0 h 371475"/>
                      <a:gd name="connsiteX1" fmla="*/ 19050 w 28936"/>
                      <a:gd name="connsiteY1" fmla="*/ 161925 h 371475"/>
                      <a:gd name="connsiteX2" fmla="*/ 28575 w 28936"/>
                      <a:gd name="connsiteY2" fmla="*/ 176212 h 371475"/>
                      <a:gd name="connsiteX3" fmla="*/ 23813 w 28936"/>
                      <a:gd name="connsiteY3" fmla="*/ 352425 h 371475"/>
                      <a:gd name="connsiteX4" fmla="*/ 14288 w 28936"/>
                      <a:gd name="connsiteY4" fmla="*/ 371475 h 3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36" h="371475">
                        <a:moveTo>
                          <a:pt x="0" y="0"/>
                        </a:moveTo>
                        <a:cubicBezTo>
                          <a:pt x="6350" y="53975"/>
                          <a:pt x="10351" y="108279"/>
                          <a:pt x="19050" y="161925"/>
                        </a:cubicBezTo>
                        <a:cubicBezTo>
                          <a:pt x="19966" y="167575"/>
                          <a:pt x="28432" y="170490"/>
                          <a:pt x="28575" y="176212"/>
                        </a:cubicBezTo>
                        <a:cubicBezTo>
                          <a:pt x="30044" y="234953"/>
                          <a:pt x="26747" y="293739"/>
                          <a:pt x="23813" y="352425"/>
                        </a:cubicBezTo>
                        <a:cubicBezTo>
                          <a:pt x="23237" y="363944"/>
                          <a:pt x="20409" y="365353"/>
                          <a:pt x="14288" y="371475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/>
                  <p:cNvSpPr/>
                  <p:nvPr/>
                </p:nvSpPr>
                <p:spPr>
                  <a:xfrm rot="17908355">
                    <a:off x="4133767" y="2284488"/>
                    <a:ext cx="161925" cy="195262"/>
                  </a:xfrm>
                  <a:custGeom>
                    <a:avLst/>
                    <a:gdLst>
                      <a:gd name="connsiteX0" fmla="*/ 161925 w 161925"/>
                      <a:gd name="connsiteY0" fmla="*/ 0 h 195262"/>
                      <a:gd name="connsiteX1" fmla="*/ 71437 w 161925"/>
                      <a:gd name="connsiteY1" fmla="*/ 100012 h 195262"/>
                      <a:gd name="connsiteX2" fmla="*/ 66675 w 161925"/>
                      <a:gd name="connsiteY2" fmla="*/ 114300 h 195262"/>
                      <a:gd name="connsiteX3" fmla="*/ 52387 w 161925"/>
                      <a:gd name="connsiteY3" fmla="*/ 128587 h 195262"/>
                      <a:gd name="connsiteX4" fmla="*/ 28575 w 161925"/>
                      <a:gd name="connsiteY4" fmla="*/ 152400 h 195262"/>
                      <a:gd name="connsiteX5" fmla="*/ 14287 w 161925"/>
                      <a:gd name="connsiteY5" fmla="*/ 180975 h 195262"/>
                      <a:gd name="connsiteX6" fmla="*/ 0 w 161925"/>
                      <a:gd name="connsiteY6" fmla="*/ 195262 h 195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925" h="195262">
                        <a:moveTo>
                          <a:pt x="161925" y="0"/>
                        </a:moveTo>
                        <a:cubicBezTo>
                          <a:pt x="131762" y="33337"/>
                          <a:pt x="100218" y="65475"/>
                          <a:pt x="71437" y="100012"/>
                        </a:cubicBezTo>
                        <a:cubicBezTo>
                          <a:pt x="68223" y="103869"/>
                          <a:pt x="69460" y="110123"/>
                          <a:pt x="66675" y="114300"/>
                        </a:cubicBezTo>
                        <a:cubicBezTo>
                          <a:pt x="62939" y="119904"/>
                          <a:pt x="56699" y="123413"/>
                          <a:pt x="52387" y="128587"/>
                        </a:cubicBezTo>
                        <a:cubicBezTo>
                          <a:pt x="32541" y="152402"/>
                          <a:pt x="54770" y="134936"/>
                          <a:pt x="28575" y="152400"/>
                        </a:cubicBezTo>
                        <a:cubicBezTo>
                          <a:pt x="23802" y="166718"/>
                          <a:pt x="24544" y="168666"/>
                          <a:pt x="14287" y="180975"/>
                        </a:cubicBezTo>
                        <a:cubicBezTo>
                          <a:pt x="9975" y="186149"/>
                          <a:pt x="0" y="195262"/>
                          <a:pt x="0" y="195262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96" name="Freeform 395"/>
                <p:cNvSpPr/>
                <p:nvPr/>
              </p:nvSpPr>
              <p:spPr>
                <a:xfrm>
                  <a:off x="4343089" y="1899052"/>
                  <a:ext cx="60067" cy="743414"/>
                </a:xfrm>
                <a:custGeom>
                  <a:avLst/>
                  <a:gdLst>
                    <a:gd name="connsiteX0" fmla="*/ 0 w 28575"/>
                    <a:gd name="connsiteY0" fmla="*/ 0 h 461962"/>
                    <a:gd name="connsiteX1" fmla="*/ 9525 w 28575"/>
                    <a:gd name="connsiteY1" fmla="*/ 400050 h 461962"/>
                    <a:gd name="connsiteX2" fmla="*/ 23812 w 28575"/>
                    <a:gd name="connsiteY2" fmla="*/ 447675 h 461962"/>
                    <a:gd name="connsiteX3" fmla="*/ 28575 w 28575"/>
                    <a:gd name="connsiteY3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61962">
                      <a:moveTo>
                        <a:pt x="0" y="0"/>
                      </a:moveTo>
                      <a:cubicBezTo>
                        <a:pt x="3175" y="133350"/>
                        <a:pt x="4980" y="266740"/>
                        <a:pt x="9525" y="400050"/>
                      </a:cubicBezTo>
                      <a:cubicBezTo>
                        <a:pt x="9798" y="408070"/>
                        <a:pt x="22837" y="444751"/>
                        <a:pt x="23812" y="447675"/>
                      </a:cubicBezTo>
                      <a:lnTo>
                        <a:pt x="28575" y="461962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Freeform 396"/>
                <p:cNvSpPr/>
                <p:nvPr/>
              </p:nvSpPr>
              <p:spPr>
                <a:xfrm>
                  <a:off x="4385762" y="2056177"/>
                  <a:ext cx="228600" cy="591447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397"/>
                <p:cNvSpPr/>
                <p:nvPr/>
              </p:nvSpPr>
              <p:spPr>
                <a:xfrm flipH="1">
                  <a:off x="4115538" y="1957353"/>
                  <a:ext cx="228600" cy="610285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38" name="Group 437"/>
              <p:cNvGrpSpPr/>
              <p:nvPr/>
            </p:nvGrpSpPr>
            <p:grpSpPr>
              <a:xfrm>
                <a:off x="4663578" y="4430045"/>
                <a:ext cx="245170" cy="187822"/>
                <a:chOff x="4244203" y="3491469"/>
                <a:chExt cx="623017" cy="619091"/>
              </a:xfrm>
            </p:grpSpPr>
            <p:sp>
              <p:nvSpPr>
                <p:cNvPr id="439" name="Freeform 438"/>
                <p:cNvSpPr/>
                <p:nvPr/>
              </p:nvSpPr>
              <p:spPr>
                <a:xfrm>
                  <a:off x="4533900" y="3557009"/>
                  <a:ext cx="45719" cy="553551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Freeform 439"/>
                <p:cNvSpPr/>
                <p:nvPr/>
              </p:nvSpPr>
              <p:spPr>
                <a:xfrm>
                  <a:off x="4371973" y="3852788"/>
                  <a:ext cx="199743" cy="457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Freeform 440"/>
                <p:cNvSpPr/>
                <p:nvPr/>
              </p:nvSpPr>
              <p:spPr>
                <a:xfrm>
                  <a:off x="4538663" y="3793728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Freeform 441"/>
                <p:cNvSpPr/>
                <p:nvPr/>
              </p:nvSpPr>
              <p:spPr>
                <a:xfrm>
                  <a:off x="4305300" y="3681281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43" name="Group 442"/>
                <p:cNvGrpSpPr/>
                <p:nvPr/>
              </p:nvGrpSpPr>
              <p:grpSpPr>
                <a:xfrm>
                  <a:off x="4273899" y="3851677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492" name="Oval 491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3" name="Oval 492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4" name="Oval 493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44" name="Group 443"/>
                <p:cNvGrpSpPr/>
                <p:nvPr/>
              </p:nvGrpSpPr>
              <p:grpSpPr>
                <a:xfrm rot="2351319">
                  <a:off x="4244203" y="3578822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489" name="Oval 488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0" name="Oval 489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1" name="Oval 490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45" name="Group 444"/>
                <p:cNvGrpSpPr/>
                <p:nvPr/>
              </p:nvGrpSpPr>
              <p:grpSpPr>
                <a:xfrm rot="11218135">
                  <a:off x="4750031" y="3755238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486" name="Oval 485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7" name="Oval 486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8" name="Oval 487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46" name="Group 445"/>
                <p:cNvGrpSpPr/>
                <p:nvPr/>
              </p:nvGrpSpPr>
              <p:grpSpPr>
                <a:xfrm rot="5224720">
                  <a:off x="4538345" y="3460860"/>
                  <a:ext cx="98853" cy="160071"/>
                  <a:chOff x="4237501" y="3382087"/>
                  <a:chExt cx="170046" cy="208000"/>
                </a:xfrm>
              </p:grpSpPr>
              <p:sp>
                <p:nvSpPr>
                  <p:cNvPr id="483" name="Oval 482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4" name="Oval 483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5" name="Oval 484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47" name="Group 446"/>
                <p:cNvGrpSpPr/>
                <p:nvPr/>
              </p:nvGrpSpPr>
              <p:grpSpPr>
                <a:xfrm rot="14416668">
                  <a:off x="4603042" y="3834310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480" name="Oval 479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1" name="Oval 480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2" name="Oval 481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48" name="Group 447"/>
                <p:cNvGrpSpPr/>
                <p:nvPr/>
              </p:nvGrpSpPr>
              <p:grpSpPr>
                <a:xfrm rot="3034340">
                  <a:off x="4640381" y="3672804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477" name="Oval 476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8" name="Oval 477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9" name="Oval 478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49" name="Group 448"/>
                <p:cNvGrpSpPr/>
                <p:nvPr/>
              </p:nvGrpSpPr>
              <p:grpSpPr>
                <a:xfrm rot="13916013">
                  <a:off x="4398206" y="3909923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474" name="Oval 473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5" name="Oval 474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6" name="Oval 475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50" name="Group 449"/>
                <p:cNvGrpSpPr/>
                <p:nvPr/>
              </p:nvGrpSpPr>
              <p:grpSpPr>
                <a:xfrm rot="4035087">
                  <a:off x="4360198" y="3785574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471" name="Oval 470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2" name="Oval 471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3" name="Oval 472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51" name="Group 450"/>
                <p:cNvGrpSpPr/>
                <p:nvPr/>
              </p:nvGrpSpPr>
              <p:grpSpPr>
                <a:xfrm rot="14498781">
                  <a:off x="4314601" y="3697106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468" name="Oval 467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52" name="Group 451"/>
                <p:cNvGrpSpPr/>
                <p:nvPr/>
              </p:nvGrpSpPr>
              <p:grpSpPr>
                <a:xfrm rot="5965306">
                  <a:off x="4390375" y="3582974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465" name="Oval 464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53" name="Group 452"/>
                <p:cNvGrpSpPr/>
                <p:nvPr/>
              </p:nvGrpSpPr>
              <p:grpSpPr>
                <a:xfrm rot="13916013">
                  <a:off x="4478082" y="3738319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462" name="Oval 461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54" name="Group 453"/>
                <p:cNvGrpSpPr/>
                <p:nvPr/>
              </p:nvGrpSpPr>
              <p:grpSpPr>
                <a:xfrm rot="5665875">
                  <a:off x="4511476" y="3579815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459" name="Oval 458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55" name="Oval 454"/>
                <p:cNvSpPr/>
                <p:nvPr/>
              </p:nvSpPr>
              <p:spPr>
                <a:xfrm>
                  <a:off x="4328308" y="36294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>
                <a:xfrm>
                  <a:off x="4756938" y="37818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4371177" y="392471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Oval 457"/>
                <p:cNvSpPr/>
                <p:nvPr/>
              </p:nvSpPr>
              <p:spPr>
                <a:xfrm>
                  <a:off x="4552380" y="360132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5" name="Group 494"/>
              <p:cNvGrpSpPr/>
              <p:nvPr/>
            </p:nvGrpSpPr>
            <p:grpSpPr>
              <a:xfrm>
                <a:off x="4882302" y="4281444"/>
                <a:ext cx="245170" cy="187822"/>
                <a:chOff x="4244203" y="3491469"/>
                <a:chExt cx="623017" cy="619091"/>
              </a:xfrm>
            </p:grpSpPr>
            <p:sp>
              <p:nvSpPr>
                <p:cNvPr id="496" name="Freeform 495"/>
                <p:cNvSpPr/>
                <p:nvPr/>
              </p:nvSpPr>
              <p:spPr>
                <a:xfrm>
                  <a:off x="4533900" y="3557009"/>
                  <a:ext cx="45719" cy="553551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Freeform 496"/>
                <p:cNvSpPr/>
                <p:nvPr/>
              </p:nvSpPr>
              <p:spPr>
                <a:xfrm>
                  <a:off x="4371973" y="3852788"/>
                  <a:ext cx="199743" cy="457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Freeform 497"/>
                <p:cNvSpPr/>
                <p:nvPr/>
              </p:nvSpPr>
              <p:spPr>
                <a:xfrm>
                  <a:off x="4538663" y="3793728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Freeform 498"/>
                <p:cNvSpPr/>
                <p:nvPr/>
              </p:nvSpPr>
              <p:spPr>
                <a:xfrm>
                  <a:off x="4305300" y="3681281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00" name="Group 499"/>
                <p:cNvGrpSpPr/>
                <p:nvPr/>
              </p:nvGrpSpPr>
              <p:grpSpPr>
                <a:xfrm>
                  <a:off x="4273899" y="3851677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549" name="Oval 548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0" name="Oval 549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1" name="Oval 550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1" name="Group 500"/>
                <p:cNvGrpSpPr/>
                <p:nvPr/>
              </p:nvGrpSpPr>
              <p:grpSpPr>
                <a:xfrm rot="2351319">
                  <a:off x="4244203" y="3578822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546" name="Oval 545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7" name="Oval 546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8" name="Oval 547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2" name="Group 501"/>
                <p:cNvGrpSpPr/>
                <p:nvPr/>
              </p:nvGrpSpPr>
              <p:grpSpPr>
                <a:xfrm rot="11218135">
                  <a:off x="4750031" y="3755238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543" name="Oval 542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4" name="Oval 543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5" name="Oval 544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3" name="Group 502"/>
                <p:cNvGrpSpPr/>
                <p:nvPr/>
              </p:nvGrpSpPr>
              <p:grpSpPr>
                <a:xfrm rot="5224720">
                  <a:off x="4538345" y="3460860"/>
                  <a:ext cx="98853" cy="160071"/>
                  <a:chOff x="4237501" y="3382087"/>
                  <a:chExt cx="170046" cy="208000"/>
                </a:xfrm>
              </p:grpSpPr>
              <p:sp>
                <p:nvSpPr>
                  <p:cNvPr id="540" name="Oval 539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Oval 540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2" name="Oval 541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4" name="Group 503"/>
                <p:cNvGrpSpPr/>
                <p:nvPr/>
              </p:nvGrpSpPr>
              <p:grpSpPr>
                <a:xfrm rot="14416668">
                  <a:off x="4603042" y="3834310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537" name="Oval 536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Oval 537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Oval 538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5" name="Group 504"/>
                <p:cNvGrpSpPr/>
                <p:nvPr/>
              </p:nvGrpSpPr>
              <p:grpSpPr>
                <a:xfrm rot="3034340">
                  <a:off x="4640381" y="3672804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534" name="Oval 533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5" name="Oval 534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6" name="Oval 535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6" name="Group 505"/>
                <p:cNvGrpSpPr/>
                <p:nvPr/>
              </p:nvGrpSpPr>
              <p:grpSpPr>
                <a:xfrm rot="13916013">
                  <a:off x="4398206" y="3909923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531" name="Oval 530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2" name="Oval 531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Oval 532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7" name="Group 506"/>
                <p:cNvGrpSpPr/>
                <p:nvPr/>
              </p:nvGrpSpPr>
              <p:grpSpPr>
                <a:xfrm rot="4035087">
                  <a:off x="4360198" y="3785574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528" name="Oval 527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9" name="Oval 528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0" name="Oval 529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8" name="Group 507"/>
                <p:cNvGrpSpPr/>
                <p:nvPr/>
              </p:nvGrpSpPr>
              <p:grpSpPr>
                <a:xfrm rot="14498781">
                  <a:off x="4314601" y="3697106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525" name="Oval 524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6" name="Oval 525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7" name="Oval 526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9" name="Group 508"/>
                <p:cNvGrpSpPr/>
                <p:nvPr/>
              </p:nvGrpSpPr>
              <p:grpSpPr>
                <a:xfrm rot="5965306">
                  <a:off x="4390375" y="3582974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522" name="Oval 521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Oval 522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4" name="Oval 523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10" name="Group 509"/>
                <p:cNvGrpSpPr/>
                <p:nvPr/>
              </p:nvGrpSpPr>
              <p:grpSpPr>
                <a:xfrm rot="13916013">
                  <a:off x="4478082" y="3738319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519" name="Oval 518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0" name="Oval 519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1" name="Oval 520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11" name="Group 510"/>
                <p:cNvGrpSpPr/>
                <p:nvPr/>
              </p:nvGrpSpPr>
              <p:grpSpPr>
                <a:xfrm rot="5665875">
                  <a:off x="4511476" y="3579815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516" name="Oval 515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7" name="Oval 516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8" name="Oval 517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12" name="Oval 511"/>
                <p:cNvSpPr/>
                <p:nvPr/>
              </p:nvSpPr>
              <p:spPr>
                <a:xfrm>
                  <a:off x="4328308" y="36294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4756938" y="37818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Oval 513"/>
                <p:cNvSpPr/>
                <p:nvPr/>
              </p:nvSpPr>
              <p:spPr>
                <a:xfrm>
                  <a:off x="4371177" y="392471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Oval 514"/>
                <p:cNvSpPr/>
                <p:nvPr/>
              </p:nvSpPr>
              <p:spPr>
                <a:xfrm>
                  <a:off x="4552380" y="360132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52" name="Group 551"/>
            <p:cNvGrpSpPr/>
            <p:nvPr/>
          </p:nvGrpSpPr>
          <p:grpSpPr>
            <a:xfrm>
              <a:off x="4993122" y="3559019"/>
              <a:ext cx="871535" cy="1237836"/>
              <a:chOff x="4426160" y="3538886"/>
              <a:chExt cx="871535" cy="1237836"/>
            </a:xfrm>
          </p:grpSpPr>
          <p:grpSp>
            <p:nvGrpSpPr>
              <p:cNvPr id="553" name="Group 552"/>
              <p:cNvGrpSpPr/>
              <p:nvPr/>
            </p:nvGrpSpPr>
            <p:grpSpPr>
              <a:xfrm>
                <a:off x="4694608" y="3707230"/>
                <a:ext cx="347493" cy="884821"/>
                <a:chOff x="3945524" y="1199153"/>
                <a:chExt cx="753674" cy="1448471"/>
              </a:xfrm>
            </p:grpSpPr>
            <p:grpSp>
              <p:nvGrpSpPr>
                <p:cNvPr id="813" name="Group 812"/>
                <p:cNvGrpSpPr/>
                <p:nvPr/>
              </p:nvGrpSpPr>
              <p:grpSpPr>
                <a:xfrm>
                  <a:off x="3945524" y="1199153"/>
                  <a:ext cx="753674" cy="1248068"/>
                  <a:chOff x="3969778" y="1929542"/>
                  <a:chExt cx="762155" cy="1175603"/>
                </a:xfrm>
                <a:solidFill>
                  <a:srgbClr val="70AD47">
                    <a:lumMod val="40000"/>
                    <a:lumOff val="60000"/>
                  </a:srgbClr>
                </a:solidFill>
              </p:grpSpPr>
              <p:sp>
                <p:nvSpPr>
                  <p:cNvPr id="817" name="Freeform 816"/>
                  <p:cNvSpPr/>
                  <p:nvPr/>
                </p:nvSpPr>
                <p:spPr>
                  <a:xfrm>
                    <a:off x="4309763" y="2252660"/>
                    <a:ext cx="124137" cy="852485"/>
                  </a:xfrm>
                  <a:custGeom>
                    <a:avLst/>
                    <a:gdLst>
                      <a:gd name="connsiteX0" fmla="*/ 124137 w 124137"/>
                      <a:gd name="connsiteY0" fmla="*/ 852487 h 852487"/>
                      <a:gd name="connsiteX1" fmla="*/ 9837 w 124137"/>
                      <a:gd name="connsiteY1" fmla="*/ 257175 h 852487"/>
                      <a:gd name="connsiteX2" fmla="*/ 312 w 124137"/>
                      <a:gd name="connsiteY2" fmla="*/ 238125 h 852487"/>
                      <a:gd name="connsiteX3" fmla="*/ 5075 w 124137"/>
                      <a:gd name="connsiteY3" fmla="*/ 128587 h 852487"/>
                      <a:gd name="connsiteX4" fmla="*/ 19362 w 124137"/>
                      <a:gd name="connsiteY4" fmla="*/ 100012 h 852487"/>
                      <a:gd name="connsiteX5" fmla="*/ 33650 w 124137"/>
                      <a:gd name="connsiteY5" fmla="*/ 95250 h 852487"/>
                      <a:gd name="connsiteX6" fmla="*/ 47937 w 124137"/>
                      <a:gd name="connsiteY6" fmla="*/ 66675 h 852487"/>
                      <a:gd name="connsiteX7" fmla="*/ 57462 w 124137"/>
                      <a:gd name="connsiteY7" fmla="*/ 52387 h 852487"/>
                      <a:gd name="connsiteX8" fmla="*/ 62225 w 124137"/>
                      <a:gd name="connsiteY8" fmla="*/ 33337 h 852487"/>
                      <a:gd name="connsiteX9" fmla="*/ 66987 w 124137"/>
                      <a:gd name="connsiteY9" fmla="*/ 0 h 85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137" h="852487">
                        <a:moveTo>
                          <a:pt x="124137" y="852487"/>
                        </a:moveTo>
                        <a:cubicBezTo>
                          <a:pt x="86037" y="654050"/>
                          <a:pt x="49760" y="455254"/>
                          <a:pt x="9837" y="257175"/>
                        </a:cubicBezTo>
                        <a:cubicBezTo>
                          <a:pt x="8434" y="250215"/>
                          <a:pt x="575" y="245220"/>
                          <a:pt x="312" y="238125"/>
                        </a:cubicBezTo>
                        <a:cubicBezTo>
                          <a:pt x="-1041" y="201603"/>
                          <a:pt x="2272" y="165027"/>
                          <a:pt x="5075" y="128587"/>
                        </a:cubicBezTo>
                        <a:cubicBezTo>
                          <a:pt x="5641" y="121232"/>
                          <a:pt x="13901" y="104381"/>
                          <a:pt x="19362" y="100012"/>
                        </a:cubicBezTo>
                        <a:cubicBezTo>
                          <a:pt x="23282" y="96876"/>
                          <a:pt x="28887" y="96837"/>
                          <a:pt x="33650" y="95250"/>
                        </a:cubicBezTo>
                        <a:cubicBezTo>
                          <a:pt x="60948" y="54301"/>
                          <a:pt x="28220" y="106111"/>
                          <a:pt x="47937" y="66675"/>
                        </a:cubicBezTo>
                        <a:cubicBezTo>
                          <a:pt x="50497" y="61555"/>
                          <a:pt x="54287" y="57150"/>
                          <a:pt x="57462" y="52387"/>
                        </a:cubicBezTo>
                        <a:cubicBezTo>
                          <a:pt x="59050" y="46037"/>
                          <a:pt x="61054" y="39777"/>
                          <a:pt x="62225" y="33337"/>
                        </a:cubicBezTo>
                        <a:cubicBezTo>
                          <a:pt x="64233" y="22293"/>
                          <a:pt x="66987" y="0"/>
                          <a:pt x="66987" y="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18" name="Group 817"/>
                  <p:cNvGrpSpPr/>
                  <p:nvPr/>
                </p:nvGrpSpPr>
                <p:grpSpPr>
                  <a:xfrm>
                    <a:off x="4168363" y="1929542"/>
                    <a:ext cx="376239" cy="412357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844" name="Oval 843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5" name="Oval 844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6" name="Oval 845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7" name="Oval 846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8" name="Oval 847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9" name="Oval 848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0" name="Oval 849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1" name="Oval 850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2" name="Oval 851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3" name="Freeform 852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4" name="Freeform 853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5" name="Freeform 854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19" name="Group 818"/>
                  <p:cNvGrpSpPr/>
                  <p:nvPr/>
                </p:nvGrpSpPr>
                <p:grpSpPr>
                  <a:xfrm rot="4106863" flipH="1">
                    <a:off x="4337635" y="2344176"/>
                    <a:ext cx="376238" cy="412359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832" name="Oval 831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3" name="Oval 832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4" name="Oval 833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5" name="Oval 834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6" name="Oval 835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7" name="Oval 836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8" name="Oval 837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9" name="Oval 838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0" name="Oval 839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1" name="Freeform 840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2" name="Freeform 841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3" name="Freeform 842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820" name="Oval 819"/>
                  <p:cNvSpPr/>
                  <p:nvPr/>
                </p:nvSpPr>
                <p:spPr>
                  <a:xfrm rot="18928355">
                    <a:off x="4042093" y="246268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1" name="Oval 820"/>
                  <p:cNvSpPr/>
                  <p:nvPr/>
                </p:nvSpPr>
                <p:spPr>
                  <a:xfrm rot="16948355">
                    <a:off x="4248708" y="240136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2" name="Oval 821"/>
                  <p:cNvSpPr/>
                  <p:nvPr/>
                </p:nvSpPr>
                <p:spPr>
                  <a:xfrm rot="18928355">
                    <a:off x="3988755" y="2496326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3" name="Oval 822"/>
                  <p:cNvSpPr/>
                  <p:nvPr/>
                </p:nvSpPr>
                <p:spPr>
                  <a:xfrm rot="16948355">
                    <a:off x="4220914" y="233797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4" name="Oval 823"/>
                  <p:cNvSpPr/>
                  <p:nvPr/>
                </p:nvSpPr>
                <p:spPr>
                  <a:xfrm rot="16948355">
                    <a:off x="4178877" y="2271613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5" name="Oval 824"/>
                  <p:cNvSpPr/>
                  <p:nvPr/>
                </p:nvSpPr>
                <p:spPr>
                  <a:xfrm rot="18928355">
                    <a:off x="4131943" y="2471052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6" name="Oval 825"/>
                  <p:cNvSpPr/>
                  <p:nvPr/>
                </p:nvSpPr>
                <p:spPr>
                  <a:xfrm rot="1711645" flipH="1">
                    <a:off x="3987553" y="2221774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7" name="Oval 826"/>
                  <p:cNvSpPr/>
                  <p:nvPr/>
                </p:nvSpPr>
                <p:spPr>
                  <a:xfrm rot="2431645" flipH="1">
                    <a:off x="4055804" y="221600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8" name="Oval 827"/>
                  <p:cNvSpPr/>
                  <p:nvPr/>
                </p:nvSpPr>
                <p:spPr>
                  <a:xfrm rot="2431645" flipH="1">
                    <a:off x="4156857" y="2267365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Freeform 828"/>
                  <p:cNvSpPr/>
                  <p:nvPr/>
                </p:nvSpPr>
                <p:spPr>
                  <a:xfrm rot="17908355">
                    <a:off x="3986447" y="2425596"/>
                    <a:ext cx="190500" cy="223838"/>
                  </a:xfrm>
                  <a:custGeom>
                    <a:avLst/>
                    <a:gdLst>
                      <a:gd name="connsiteX0" fmla="*/ 0 w 190500"/>
                      <a:gd name="connsiteY0" fmla="*/ 0 h 223837"/>
                      <a:gd name="connsiteX1" fmla="*/ 23813 w 190500"/>
                      <a:gd name="connsiteY1" fmla="*/ 4762 h 223837"/>
                      <a:gd name="connsiteX2" fmla="*/ 76200 w 190500"/>
                      <a:gd name="connsiteY2" fmla="*/ 19050 h 223837"/>
                      <a:gd name="connsiteX3" fmla="*/ 114300 w 190500"/>
                      <a:gd name="connsiteY3" fmla="*/ 47625 h 223837"/>
                      <a:gd name="connsiteX4" fmla="*/ 119063 w 190500"/>
                      <a:gd name="connsiteY4" fmla="*/ 61912 h 223837"/>
                      <a:gd name="connsiteX5" fmla="*/ 142875 w 190500"/>
                      <a:gd name="connsiteY5" fmla="*/ 90487 h 223837"/>
                      <a:gd name="connsiteX6" fmla="*/ 161925 w 190500"/>
                      <a:gd name="connsiteY6" fmla="*/ 114300 h 223837"/>
                      <a:gd name="connsiteX7" fmla="*/ 166688 w 190500"/>
                      <a:gd name="connsiteY7" fmla="*/ 133350 h 223837"/>
                      <a:gd name="connsiteX8" fmla="*/ 176213 w 190500"/>
                      <a:gd name="connsiteY8" fmla="*/ 161925 h 223837"/>
                      <a:gd name="connsiteX9" fmla="*/ 180975 w 190500"/>
                      <a:gd name="connsiteY9" fmla="*/ 180975 h 223837"/>
                      <a:gd name="connsiteX10" fmla="*/ 190500 w 190500"/>
                      <a:gd name="connsiteY10" fmla="*/ 209550 h 223837"/>
                      <a:gd name="connsiteX11" fmla="*/ 185738 w 190500"/>
                      <a:gd name="connsiteY11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00" h="223837">
                        <a:moveTo>
                          <a:pt x="0" y="0"/>
                        </a:moveTo>
                        <a:cubicBezTo>
                          <a:pt x="7938" y="1587"/>
                          <a:pt x="16003" y="2632"/>
                          <a:pt x="23813" y="4762"/>
                        </a:cubicBezTo>
                        <a:cubicBezTo>
                          <a:pt x="90301" y="22894"/>
                          <a:pt x="18168" y="7442"/>
                          <a:pt x="76200" y="19050"/>
                        </a:cubicBezTo>
                        <a:cubicBezTo>
                          <a:pt x="94825" y="28363"/>
                          <a:pt x="100927" y="28903"/>
                          <a:pt x="114300" y="47625"/>
                        </a:cubicBezTo>
                        <a:cubicBezTo>
                          <a:pt x="117218" y="51710"/>
                          <a:pt x="116818" y="57422"/>
                          <a:pt x="119063" y="61912"/>
                        </a:cubicBezTo>
                        <a:cubicBezTo>
                          <a:pt x="125695" y="75175"/>
                          <a:pt x="132341" y="79953"/>
                          <a:pt x="142875" y="90487"/>
                        </a:cubicBezTo>
                        <a:cubicBezTo>
                          <a:pt x="158446" y="137198"/>
                          <a:pt x="133202" y="71215"/>
                          <a:pt x="161925" y="114300"/>
                        </a:cubicBezTo>
                        <a:cubicBezTo>
                          <a:pt x="165556" y="119746"/>
                          <a:pt x="164807" y="127081"/>
                          <a:pt x="166688" y="133350"/>
                        </a:cubicBezTo>
                        <a:cubicBezTo>
                          <a:pt x="169573" y="142967"/>
                          <a:pt x="173778" y="152184"/>
                          <a:pt x="176213" y="161925"/>
                        </a:cubicBezTo>
                        <a:cubicBezTo>
                          <a:pt x="177800" y="168275"/>
                          <a:pt x="179094" y="174706"/>
                          <a:pt x="180975" y="180975"/>
                        </a:cubicBezTo>
                        <a:cubicBezTo>
                          <a:pt x="183860" y="190592"/>
                          <a:pt x="190500" y="209550"/>
                          <a:pt x="190500" y="209550"/>
                        </a:cubicBezTo>
                        <a:lnTo>
                          <a:pt x="185738" y="223837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0" name="Freeform 829"/>
                  <p:cNvSpPr/>
                  <p:nvPr/>
                </p:nvSpPr>
                <p:spPr>
                  <a:xfrm rot="19020000">
                    <a:off x="4141760" y="2151599"/>
                    <a:ext cx="28936" cy="386992"/>
                  </a:xfrm>
                  <a:custGeom>
                    <a:avLst/>
                    <a:gdLst>
                      <a:gd name="connsiteX0" fmla="*/ 0 w 28936"/>
                      <a:gd name="connsiteY0" fmla="*/ 0 h 371475"/>
                      <a:gd name="connsiteX1" fmla="*/ 19050 w 28936"/>
                      <a:gd name="connsiteY1" fmla="*/ 161925 h 371475"/>
                      <a:gd name="connsiteX2" fmla="*/ 28575 w 28936"/>
                      <a:gd name="connsiteY2" fmla="*/ 176212 h 371475"/>
                      <a:gd name="connsiteX3" fmla="*/ 23813 w 28936"/>
                      <a:gd name="connsiteY3" fmla="*/ 352425 h 371475"/>
                      <a:gd name="connsiteX4" fmla="*/ 14288 w 28936"/>
                      <a:gd name="connsiteY4" fmla="*/ 371475 h 3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36" h="371475">
                        <a:moveTo>
                          <a:pt x="0" y="0"/>
                        </a:moveTo>
                        <a:cubicBezTo>
                          <a:pt x="6350" y="53975"/>
                          <a:pt x="10351" y="108279"/>
                          <a:pt x="19050" y="161925"/>
                        </a:cubicBezTo>
                        <a:cubicBezTo>
                          <a:pt x="19966" y="167575"/>
                          <a:pt x="28432" y="170490"/>
                          <a:pt x="28575" y="176212"/>
                        </a:cubicBezTo>
                        <a:cubicBezTo>
                          <a:pt x="30044" y="234953"/>
                          <a:pt x="26747" y="293739"/>
                          <a:pt x="23813" y="352425"/>
                        </a:cubicBezTo>
                        <a:cubicBezTo>
                          <a:pt x="23237" y="363944"/>
                          <a:pt x="20409" y="365353"/>
                          <a:pt x="14288" y="371475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1" name="Freeform 830"/>
                  <p:cNvSpPr/>
                  <p:nvPr/>
                </p:nvSpPr>
                <p:spPr>
                  <a:xfrm rot="17908355">
                    <a:off x="4133767" y="2284488"/>
                    <a:ext cx="161925" cy="195262"/>
                  </a:xfrm>
                  <a:custGeom>
                    <a:avLst/>
                    <a:gdLst>
                      <a:gd name="connsiteX0" fmla="*/ 161925 w 161925"/>
                      <a:gd name="connsiteY0" fmla="*/ 0 h 195262"/>
                      <a:gd name="connsiteX1" fmla="*/ 71437 w 161925"/>
                      <a:gd name="connsiteY1" fmla="*/ 100012 h 195262"/>
                      <a:gd name="connsiteX2" fmla="*/ 66675 w 161925"/>
                      <a:gd name="connsiteY2" fmla="*/ 114300 h 195262"/>
                      <a:gd name="connsiteX3" fmla="*/ 52387 w 161925"/>
                      <a:gd name="connsiteY3" fmla="*/ 128587 h 195262"/>
                      <a:gd name="connsiteX4" fmla="*/ 28575 w 161925"/>
                      <a:gd name="connsiteY4" fmla="*/ 152400 h 195262"/>
                      <a:gd name="connsiteX5" fmla="*/ 14287 w 161925"/>
                      <a:gd name="connsiteY5" fmla="*/ 180975 h 195262"/>
                      <a:gd name="connsiteX6" fmla="*/ 0 w 161925"/>
                      <a:gd name="connsiteY6" fmla="*/ 195262 h 195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925" h="195262">
                        <a:moveTo>
                          <a:pt x="161925" y="0"/>
                        </a:moveTo>
                        <a:cubicBezTo>
                          <a:pt x="131762" y="33337"/>
                          <a:pt x="100218" y="65475"/>
                          <a:pt x="71437" y="100012"/>
                        </a:cubicBezTo>
                        <a:cubicBezTo>
                          <a:pt x="68223" y="103869"/>
                          <a:pt x="69460" y="110123"/>
                          <a:pt x="66675" y="114300"/>
                        </a:cubicBezTo>
                        <a:cubicBezTo>
                          <a:pt x="62939" y="119904"/>
                          <a:pt x="56699" y="123413"/>
                          <a:pt x="52387" y="128587"/>
                        </a:cubicBezTo>
                        <a:cubicBezTo>
                          <a:pt x="32541" y="152402"/>
                          <a:pt x="54770" y="134936"/>
                          <a:pt x="28575" y="152400"/>
                        </a:cubicBezTo>
                        <a:cubicBezTo>
                          <a:pt x="23802" y="166718"/>
                          <a:pt x="24544" y="168666"/>
                          <a:pt x="14287" y="180975"/>
                        </a:cubicBezTo>
                        <a:cubicBezTo>
                          <a:pt x="9975" y="186149"/>
                          <a:pt x="0" y="195262"/>
                          <a:pt x="0" y="195262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14" name="Freeform 813"/>
                <p:cNvSpPr/>
                <p:nvPr/>
              </p:nvSpPr>
              <p:spPr>
                <a:xfrm>
                  <a:off x="4343089" y="1899052"/>
                  <a:ext cx="60067" cy="743414"/>
                </a:xfrm>
                <a:custGeom>
                  <a:avLst/>
                  <a:gdLst>
                    <a:gd name="connsiteX0" fmla="*/ 0 w 28575"/>
                    <a:gd name="connsiteY0" fmla="*/ 0 h 461962"/>
                    <a:gd name="connsiteX1" fmla="*/ 9525 w 28575"/>
                    <a:gd name="connsiteY1" fmla="*/ 400050 h 461962"/>
                    <a:gd name="connsiteX2" fmla="*/ 23812 w 28575"/>
                    <a:gd name="connsiteY2" fmla="*/ 447675 h 461962"/>
                    <a:gd name="connsiteX3" fmla="*/ 28575 w 28575"/>
                    <a:gd name="connsiteY3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61962">
                      <a:moveTo>
                        <a:pt x="0" y="0"/>
                      </a:moveTo>
                      <a:cubicBezTo>
                        <a:pt x="3175" y="133350"/>
                        <a:pt x="4980" y="266740"/>
                        <a:pt x="9525" y="400050"/>
                      </a:cubicBezTo>
                      <a:cubicBezTo>
                        <a:pt x="9798" y="408070"/>
                        <a:pt x="22837" y="444751"/>
                        <a:pt x="23812" y="447675"/>
                      </a:cubicBezTo>
                      <a:lnTo>
                        <a:pt x="28575" y="461962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814"/>
                <p:cNvSpPr/>
                <p:nvPr/>
              </p:nvSpPr>
              <p:spPr>
                <a:xfrm>
                  <a:off x="4385762" y="2056177"/>
                  <a:ext cx="228600" cy="591447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815"/>
                <p:cNvSpPr/>
                <p:nvPr/>
              </p:nvSpPr>
              <p:spPr>
                <a:xfrm flipH="1">
                  <a:off x="4115538" y="1957353"/>
                  <a:ext cx="228600" cy="610285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4" name="Group 553"/>
              <p:cNvGrpSpPr/>
              <p:nvPr/>
            </p:nvGrpSpPr>
            <p:grpSpPr>
              <a:xfrm>
                <a:off x="4426160" y="4588900"/>
                <a:ext cx="245170" cy="187822"/>
                <a:chOff x="4244203" y="3491469"/>
                <a:chExt cx="623017" cy="619091"/>
              </a:xfrm>
            </p:grpSpPr>
            <p:sp>
              <p:nvSpPr>
                <p:cNvPr id="757" name="Freeform 756"/>
                <p:cNvSpPr/>
                <p:nvPr/>
              </p:nvSpPr>
              <p:spPr>
                <a:xfrm>
                  <a:off x="4533900" y="3557009"/>
                  <a:ext cx="45719" cy="553551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57"/>
                <p:cNvSpPr/>
                <p:nvPr/>
              </p:nvSpPr>
              <p:spPr>
                <a:xfrm>
                  <a:off x="4371973" y="3852788"/>
                  <a:ext cx="199743" cy="457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58"/>
                <p:cNvSpPr/>
                <p:nvPr/>
              </p:nvSpPr>
              <p:spPr>
                <a:xfrm>
                  <a:off x="4538663" y="3793728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59"/>
                <p:cNvSpPr/>
                <p:nvPr/>
              </p:nvSpPr>
              <p:spPr>
                <a:xfrm>
                  <a:off x="4305300" y="3681281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61" name="Group 760"/>
                <p:cNvGrpSpPr/>
                <p:nvPr/>
              </p:nvGrpSpPr>
              <p:grpSpPr>
                <a:xfrm>
                  <a:off x="4273899" y="3851677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810" name="Oval 809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1" name="Oval 810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2" name="Oval 811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2" name="Group 761"/>
                <p:cNvGrpSpPr/>
                <p:nvPr/>
              </p:nvGrpSpPr>
              <p:grpSpPr>
                <a:xfrm rot="2351319">
                  <a:off x="4244203" y="3578822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807" name="Oval 806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8" name="Oval 807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9" name="Oval 808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3" name="Group 762"/>
                <p:cNvGrpSpPr/>
                <p:nvPr/>
              </p:nvGrpSpPr>
              <p:grpSpPr>
                <a:xfrm rot="11218135">
                  <a:off x="4750031" y="3755238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804" name="Oval 803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5" name="Oval 804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6" name="Oval 805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4" name="Group 763"/>
                <p:cNvGrpSpPr/>
                <p:nvPr/>
              </p:nvGrpSpPr>
              <p:grpSpPr>
                <a:xfrm rot="5224720">
                  <a:off x="4538345" y="3460860"/>
                  <a:ext cx="98853" cy="160071"/>
                  <a:chOff x="4237501" y="3382087"/>
                  <a:chExt cx="170046" cy="208000"/>
                </a:xfrm>
              </p:grpSpPr>
              <p:sp>
                <p:nvSpPr>
                  <p:cNvPr id="801" name="Oval 800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2" name="Oval 801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3" name="Oval 802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5" name="Group 764"/>
                <p:cNvGrpSpPr/>
                <p:nvPr/>
              </p:nvGrpSpPr>
              <p:grpSpPr>
                <a:xfrm rot="14416668">
                  <a:off x="4603042" y="3834310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798" name="Oval 797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9" name="Oval 798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0" name="Oval 799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6" name="Group 765"/>
                <p:cNvGrpSpPr/>
                <p:nvPr/>
              </p:nvGrpSpPr>
              <p:grpSpPr>
                <a:xfrm rot="3034340">
                  <a:off x="4640381" y="3672804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795" name="Oval 794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6" name="Oval 795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7" name="Oval 796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7" name="Group 766"/>
                <p:cNvGrpSpPr/>
                <p:nvPr/>
              </p:nvGrpSpPr>
              <p:grpSpPr>
                <a:xfrm rot="13916013">
                  <a:off x="4398206" y="3909923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792" name="Oval 791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3" name="Oval 792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4" name="Oval 793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8" name="Group 767"/>
                <p:cNvGrpSpPr/>
                <p:nvPr/>
              </p:nvGrpSpPr>
              <p:grpSpPr>
                <a:xfrm rot="4035087">
                  <a:off x="4360198" y="3785574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789" name="Oval 788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0" name="Oval 789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1" name="Oval 790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9" name="Group 768"/>
                <p:cNvGrpSpPr/>
                <p:nvPr/>
              </p:nvGrpSpPr>
              <p:grpSpPr>
                <a:xfrm rot="14498781">
                  <a:off x="4314601" y="3697106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786" name="Oval 785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7" name="Oval 786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8" name="Oval 787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0" name="Group 769"/>
                <p:cNvGrpSpPr/>
                <p:nvPr/>
              </p:nvGrpSpPr>
              <p:grpSpPr>
                <a:xfrm rot="5965306">
                  <a:off x="4390375" y="3582974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783" name="Oval 782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4" name="Oval 783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5" name="Oval 784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1" name="Group 770"/>
                <p:cNvGrpSpPr/>
                <p:nvPr/>
              </p:nvGrpSpPr>
              <p:grpSpPr>
                <a:xfrm rot="13916013">
                  <a:off x="4478082" y="3738319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780" name="Oval 779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1" name="Oval 780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2" name="Oval 781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2" name="Group 771"/>
                <p:cNvGrpSpPr/>
                <p:nvPr/>
              </p:nvGrpSpPr>
              <p:grpSpPr>
                <a:xfrm rot="5665875">
                  <a:off x="4511476" y="3579815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777" name="Oval 776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8" name="Oval 777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9" name="Oval 778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73" name="Oval 772"/>
                <p:cNvSpPr/>
                <p:nvPr/>
              </p:nvSpPr>
              <p:spPr>
                <a:xfrm>
                  <a:off x="4328308" y="36294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Oval 773"/>
                <p:cNvSpPr/>
                <p:nvPr/>
              </p:nvSpPr>
              <p:spPr>
                <a:xfrm>
                  <a:off x="4756938" y="37818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Oval 774"/>
                <p:cNvSpPr/>
                <p:nvPr/>
              </p:nvSpPr>
              <p:spPr>
                <a:xfrm>
                  <a:off x="4371177" y="392471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Oval 775"/>
                <p:cNvSpPr/>
                <p:nvPr/>
              </p:nvSpPr>
              <p:spPr>
                <a:xfrm>
                  <a:off x="4552380" y="360132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5" name="Group 554"/>
              <p:cNvGrpSpPr/>
              <p:nvPr/>
            </p:nvGrpSpPr>
            <p:grpSpPr>
              <a:xfrm>
                <a:off x="4950202" y="3538886"/>
                <a:ext cx="347493" cy="884821"/>
                <a:chOff x="3945524" y="1199153"/>
                <a:chExt cx="753674" cy="1448471"/>
              </a:xfrm>
            </p:grpSpPr>
            <p:grpSp>
              <p:nvGrpSpPr>
                <p:cNvPr id="714" name="Group 713"/>
                <p:cNvGrpSpPr/>
                <p:nvPr/>
              </p:nvGrpSpPr>
              <p:grpSpPr>
                <a:xfrm>
                  <a:off x="3945524" y="1199153"/>
                  <a:ext cx="753674" cy="1248068"/>
                  <a:chOff x="3969778" y="1929542"/>
                  <a:chExt cx="762155" cy="1175603"/>
                </a:xfrm>
                <a:solidFill>
                  <a:srgbClr val="70AD47">
                    <a:lumMod val="40000"/>
                    <a:lumOff val="60000"/>
                  </a:srgbClr>
                </a:solidFill>
              </p:grpSpPr>
              <p:sp>
                <p:nvSpPr>
                  <p:cNvPr id="718" name="Freeform 717"/>
                  <p:cNvSpPr/>
                  <p:nvPr/>
                </p:nvSpPr>
                <p:spPr>
                  <a:xfrm>
                    <a:off x="4309763" y="2252660"/>
                    <a:ext cx="124137" cy="852485"/>
                  </a:xfrm>
                  <a:custGeom>
                    <a:avLst/>
                    <a:gdLst>
                      <a:gd name="connsiteX0" fmla="*/ 124137 w 124137"/>
                      <a:gd name="connsiteY0" fmla="*/ 852487 h 852487"/>
                      <a:gd name="connsiteX1" fmla="*/ 9837 w 124137"/>
                      <a:gd name="connsiteY1" fmla="*/ 257175 h 852487"/>
                      <a:gd name="connsiteX2" fmla="*/ 312 w 124137"/>
                      <a:gd name="connsiteY2" fmla="*/ 238125 h 852487"/>
                      <a:gd name="connsiteX3" fmla="*/ 5075 w 124137"/>
                      <a:gd name="connsiteY3" fmla="*/ 128587 h 852487"/>
                      <a:gd name="connsiteX4" fmla="*/ 19362 w 124137"/>
                      <a:gd name="connsiteY4" fmla="*/ 100012 h 852487"/>
                      <a:gd name="connsiteX5" fmla="*/ 33650 w 124137"/>
                      <a:gd name="connsiteY5" fmla="*/ 95250 h 852487"/>
                      <a:gd name="connsiteX6" fmla="*/ 47937 w 124137"/>
                      <a:gd name="connsiteY6" fmla="*/ 66675 h 852487"/>
                      <a:gd name="connsiteX7" fmla="*/ 57462 w 124137"/>
                      <a:gd name="connsiteY7" fmla="*/ 52387 h 852487"/>
                      <a:gd name="connsiteX8" fmla="*/ 62225 w 124137"/>
                      <a:gd name="connsiteY8" fmla="*/ 33337 h 852487"/>
                      <a:gd name="connsiteX9" fmla="*/ 66987 w 124137"/>
                      <a:gd name="connsiteY9" fmla="*/ 0 h 85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137" h="852487">
                        <a:moveTo>
                          <a:pt x="124137" y="852487"/>
                        </a:moveTo>
                        <a:cubicBezTo>
                          <a:pt x="86037" y="654050"/>
                          <a:pt x="49760" y="455254"/>
                          <a:pt x="9837" y="257175"/>
                        </a:cubicBezTo>
                        <a:cubicBezTo>
                          <a:pt x="8434" y="250215"/>
                          <a:pt x="575" y="245220"/>
                          <a:pt x="312" y="238125"/>
                        </a:cubicBezTo>
                        <a:cubicBezTo>
                          <a:pt x="-1041" y="201603"/>
                          <a:pt x="2272" y="165027"/>
                          <a:pt x="5075" y="128587"/>
                        </a:cubicBezTo>
                        <a:cubicBezTo>
                          <a:pt x="5641" y="121232"/>
                          <a:pt x="13901" y="104381"/>
                          <a:pt x="19362" y="100012"/>
                        </a:cubicBezTo>
                        <a:cubicBezTo>
                          <a:pt x="23282" y="96876"/>
                          <a:pt x="28887" y="96837"/>
                          <a:pt x="33650" y="95250"/>
                        </a:cubicBezTo>
                        <a:cubicBezTo>
                          <a:pt x="60948" y="54301"/>
                          <a:pt x="28220" y="106111"/>
                          <a:pt x="47937" y="66675"/>
                        </a:cubicBezTo>
                        <a:cubicBezTo>
                          <a:pt x="50497" y="61555"/>
                          <a:pt x="54287" y="57150"/>
                          <a:pt x="57462" y="52387"/>
                        </a:cubicBezTo>
                        <a:cubicBezTo>
                          <a:pt x="59050" y="46037"/>
                          <a:pt x="61054" y="39777"/>
                          <a:pt x="62225" y="33337"/>
                        </a:cubicBezTo>
                        <a:cubicBezTo>
                          <a:pt x="64233" y="22293"/>
                          <a:pt x="66987" y="0"/>
                          <a:pt x="66987" y="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19" name="Group 718"/>
                  <p:cNvGrpSpPr/>
                  <p:nvPr/>
                </p:nvGrpSpPr>
                <p:grpSpPr>
                  <a:xfrm>
                    <a:off x="4168363" y="1929542"/>
                    <a:ext cx="376239" cy="412357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745" name="Oval 744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6" name="Oval 745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7" name="Oval 746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8" name="Oval 747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9" name="Oval 748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0" name="Oval 749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1" name="Oval 750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2" name="Oval 751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3" name="Oval 752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4" name="Freeform 753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5" name="Freeform 754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6" name="Freeform 755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20" name="Group 719"/>
                  <p:cNvGrpSpPr/>
                  <p:nvPr/>
                </p:nvGrpSpPr>
                <p:grpSpPr>
                  <a:xfrm rot="4106863" flipH="1">
                    <a:off x="4337635" y="2344176"/>
                    <a:ext cx="376238" cy="412359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733" name="Oval 732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4" name="Oval 733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5" name="Oval 734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6" name="Oval 735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7" name="Oval 736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8" name="Oval 737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39" name="Oval 738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0" name="Oval 739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1" name="Oval 740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2" name="Freeform 741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3" name="Freeform 742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4" name="Freeform 743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21" name="Oval 720"/>
                  <p:cNvSpPr/>
                  <p:nvPr/>
                </p:nvSpPr>
                <p:spPr>
                  <a:xfrm rot="18928355">
                    <a:off x="4042093" y="246268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2" name="Oval 721"/>
                  <p:cNvSpPr/>
                  <p:nvPr/>
                </p:nvSpPr>
                <p:spPr>
                  <a:xfrm rot="16948355">
                    <a:off x="4248708" y="240136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3" name="Oval 722"/>
                  <p:cNvSpPr/>
                  <p:nvPr/>
                </p:nvSpPr>
                <p:spPr>
                  <a:xfrm rot="18928355">
                    <a:off x="3988755" y="2496326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4" name="Oval 723"/>
                  <p:cNvSpPr/>
                  <p:nvPr/>
                </p:nvSpPr>
                <p:spPr>
                  <a:xfrm rot="16948355">
                    <a:off x="4220914" y="233797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5" name="Oval 724"/>
                  <p:cNvSpPr/>
                  <p:nvPr/>
                </p:nvSpPr>
                <p:spPr>
                  <a:xfrm rot="16948355">
                    <a:off x="4178877" y="2271613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6" name="Oval 725"/>
                  <p:cNvSpPr/>
                  <p:nvPr/>
                </p:nvSpPr>
                <p:spPr>
                  <a:xfrm rot="18928355">
                    <a:off x="4131943" y="2471052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7" name="Oval 726"/>
                  <p:cNvSpPr/>
                  <p:nvPr/>
                </p:nvSpPr>
                <p:spPr>
                  <a:xfrm rot="1711645" flipH="1">
                    <a:off x="3987553" y="2221774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8" name="Oval 727"/>
                  <p:cNvSpPr/>
                  <p:nvPr/>
                </p:nvSpPr>
                <p:spPr>
                  <a:xfrm rot="2431645" flipH="1">
                    <a:off x="4055804" y="221600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9" name="Oval 728"/>
                  <p:cNvSpPr/>
                  <p:nvPr/>
                </p:nvSpPr>
                <p:spPr>
                  <a:xfrm rot="2431645" flipH="1">
                    <a:off x="4156857" y="2267365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0" name="Freeform 729"/>
                  <p:cNvSpPr/>
                  <p:nvPr/>
                </p:nvSpPr>
                <p:spPr>
                  <a:xfrm rot="17908355">
                    <a:off x="3986447" y="2425596"/>
                    <a:ext cx="190500" cy="223838"/>
                  </a:xfrm>
                  <a:custGeom>
                    <a:avLst/>
                    <a:gdLst>
                      <a:gd name="connsiteX0" fmla="*/ 0 w 190500"/>
                      <a:gd name="connsiteY0" fmla="*/ 0 h 223837"/>
                      <a:gd name="connsiteX1" fmla="*/ 23813 w 190500"/>
                      <a:gd name="connsiteY1" fmla="*/ 4762 h 223837"/>
                      <a:gd name="connsiteX2" fmla="*/ 76200 w 190500"/>
                      <a:gd name="connsiteY2" fmla="*/ 19050 h 223837"/>
                      <a:gd name="connsiteX3" fmla="*/ 114300 w 190500"/>
                      <a:gd name="connsiteY3" fmla="*/ 47625 h 223837"/>
                      <a:gd name="connsiteX4" fmla="*/ 119063 w 190500"/>
                      <a:gd name="connsiteY4" fmla="*/ 61912 h 223837"/>
                      <a:gd name="connsiteX5" fmla="*/ 142875 w 190500"/>
                      <a:gd name="connsiteY5" fmla="*/ 90487 h 223837"/>
                      <a:gd name="connsiteX6" fmla="*/ 161925 w 190500"/>
                      <a:gd name="connsiteY6" fmla="*/ 114300 h 223837"/>
                      <a:gd name="connsiteX7" fmla="*/ 166688 w 190500"/>
                      <a:gd name="connsiteY7" fmla="*/ 133350 h 223837"/>
                      <a:gd name="connsiteX8" fmla="*/ 176213 w 190500"/>
                      <a:gd name="connsiteY8" fmla="*/ 161925 h 223837"/>
                      <a:gd name="connsiteX9" fmla="*/ 180975 w 190500"/>
                      <a:gd name="connsiteY9" fmla="*/ 180975 h 223837"/>
                      <a:gd name="connsiteX10" fmla="*/ 190500 w 190500"/>
                      <a:gd name="connsiteY10" fmla="*/ 209550 h 223837"/>
                      <a:gd name="connsiteX11" fmla="*/ 185738 w 190500"/>
                      <a:gd name="connsiteY11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00" h="223837">
                        <a:moveTo>
                          <a:pt x="0" y="0"/>
                        </a:moveTo>
                        <a:cubicBezTo>
                          <a:pt x="7938" y="1587"/>
                          <a:pt x="16003" y="2632"/>
                          <a:pt x="23813" y="4762"/>
                        </a:cubicBezTo>
                        <a:cubicBezTo>
                          <a:pt x="90301" y="22894"/>
                          <a:pt x="18168" y="7442"/>
                          <a:pt x="76200" y="19050"/>
                        </a:cubicBezTo>
                        <a:cubicBezTo>
                          <a:pt x="94825" y="28363"/>
                          <a:pt x="100927" y="28903"/>
                          <a:pt x="114300" y="47625"/>
                        </a:cubicBezTo>
                        <a:cubicBezTo>
                          <a:pt x="117218" y="51710"/>
                          <a:pt x="116818" y="57422"/>
                          <a:pt x="119063" y="61912"/>
                        </a:cubicBezTo>
                        <a:cubicBezTo>
                          <a:pt x="125695" y="75175"/>
                          <a:pt x="132341" y="79953"/>
                          <a:pt x="142875" y="90487"/>
                        </a:cubicBezTo>
                        <a:cubicBezTo>
                          <a:pt x="158446" y="137198"/>
                          <a:pt x="133202" y="71215"/>
                          <a:pt x="161925" y="114300"/>
                        </a:cubicBezTo>
                        <a:cubicBezTo>
                          <a:pt x="165556" y="119746"/>
                          <a:pt x="164807" y="127081"/>
                          <a:pt x="166688" y="133350"/>
                        </a:cubicBezTo>
                        <a:cubicBezTo>
                          <a:pt x="169573" y="142967"/>
                          <a:pt x="173778" y="152184"/>
                          <a:pt x="176213" y="161925"/>
                        </a:cubicBezTo>
                        <a:cubicBezTo>
                          <a:pt x="177800" y="168275"/>
                          <a:pt x="179094" y="174706"/>
                          <a:pt x="180975" y="180975"/>
                        </a:cubicBezTo>
                        <a:cubicBezTo>
                          <a:pt x="183860" y="190592"/>
                          <a:pt x="190500" y="209550"/>
                          <a:pt x="190500" y="209550"/>
                        </a:cubicBezTo>
                        <a:lnTo>
                          <a:pt x="185738" y="223837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1" name="Freeform 730"/>
                  <p:cNvSpPr/>
                  <p:nvPr/>
                </p:nvSpPr>
                <p:spPr>
                  <a:xfrm rot="19020000">
                    <a:off x="4141760" y="2151599"/>
                    <a:ext cx="28936" cy="386992"/>
                  </a:xfrm>
                  <a:custGeom>
                    <a:avLst/>
                    <a:gdLst>
                      <a:gd name="connsiteX0" fmla="*/ 0 w 28936"/>
                      <a:gd name="connsiteY0" fmla="*/ 0 h 371475"/>
                      <a:gd name="connsiteX1" fmla="*/ 19050 w 28936"/>
                      <a:gd name="connsiteY1" fmla="*/ 161925 h 371475"/>
                      <a:gd name="connsiteX2" fmla="*/ 28575 w 28936"/>
                      <a:gd name="connsiteY2" fmla="*/ 176212 h 371475"/>
                      <a:gd name="connsiteX3" fmla="*/ 23813 w 28936"/>
                      <a:gd name="connsiteY3" fmla="*/ 352425 h 371475"/>
                      <a:gd name="connsiteX4" fmla="*/ 14288 w 28936"/>
                      <a:gd name="connsiteY4" fmla="*/ 371475 h 3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36" h="371475">
                        <a:moveTo>
                          <a:pt x="0" y="0"/>
                        </a:moveTo>
                        <a:cubicBezTo>
                          <a:pt x="6350" y="53975"/>
                          <a:pt x="10351" y="108279"/>
                          <a:pt x="19050" y="161925"/>
                        </a:cubicBezTo>
                        <a:cubicBezTo>
                          <a:pt x="19966" y="167575"/>
                          <a:pt x="28432" y="170490"/>
                          <a:pt x="28575" y="176212"/>
                        </a:cubicBezTo>
                        <a:cubicBezTo>
                          <a:pt x="30044" y="234953"/>
                          <a:pt x="26747" y="293739"/>
                          <a:pt x="23813" y="352425"/>
                        </a:cubicBezTo>
                        <a:cubicBezTo>
                          <a:pt x="23237" y="363944"/>
                          <a:pt x="20409" y="365353"/>
                          <a:pt x="14288" y="371475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2" name="Freeform 731"/>
                  <p:cNvSpPr/>
                  <p:nvPr/>
                </p:nvSpPr>
                <p:spPr>
                  <a:xfrm rot="17908355">
                    <a:off x="4133767" y="2284488"/>
                    <a:ext cx="161925" cy="195262"/>
                  </a:xfrm>
                  <a:custGeom>
                    <a:avLst/>
                    <a:gdLst>
                      <a:gd name="connsiteX0" fmla="*/ 161925 w 161925"/>
                      <a:gd name="connsiteY0" fmla="*/ 0 h 195262"/>
                      <a:gd name="connsiteX1" fmla="*/ 71437 w 161925"/>
                      <a:gd name="connsiteY1" fmla="*/ 100012 h 195262"/>
                      <a:gd name="connsiteX2" fmla="*/ 66675 w 161925"/>
                      <a:gd name="connsiteY2" fmla="*/ 114300 h 195262"/>
                      <a:gd name="connsiteX3" fmla="*/ 52387 w 161925"/>
                      <a:gd name="connsiteY3" fmla="*/ 128587 h 195262"/>
                      <a:gd name="connsiteX4" fmla="*/ 28575 w 161925"/>
                      <a:gd name="connsiteY4" fmla="*/ 152400 h 195262"/>
                      <a:gd name="connsiteX5" fmla="*/ 14287 w 161925"/>
                      <a:gd name="connsiteY5" fmla="*/ 180975 h 195262"/>
                      <a:gd name="connsiteX6" fmla="*/ 0 w 161925"/>
                      <a:gd name="connsiteY6" fmla="*/ 195262 h 195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925" h="195262">
                        <a:moveTo>
                          <a:pt x="161925" y="0"/>
                        </a:moveTo>
                        <a:cubicBezTo>
                          <a:pt x="131762" y="33337"/>
                          <a:pt x="100218" y="65475"/>
                          <a:pt x="71437" y="100012"/>
                        </a:cubicBezTo>
                        <a:cubicBezTo>
                          <a:pt x="68223" y="103869"/>
                          <a:pt x="69460" y="110123"/>
                          <a:pt x="66675" y="114300"/>
                        </a:cubicBezTo>
                        <a:cubicBezTo>
                          <a:pt x="62939" y="119904"/>
                          <a:pt x="56699" y="123413"/>
                          <a:pt x="52387" y="128587"/>
                        </a:cubicBezTo>
                        <a:cubicBezTo>
                          <a:pt x="32541" y="152402"/>
                          <a:pt x="54770" y="134936"/>
                          <a:pt x="28575" y="152400"/>
                        </a:cubicBezTo>
                        <a:cubicBezTo>
                          <a:pt x="23802" y="166718"/>
                          <a:pt x="24544" y="168666"/>
                          <a:pt x="14287" y="180975"/>
                        </a:cubicBezTo>
                        <a:cubicBezTo>
                          <a:pt x="9975" y="186149"/>
                          <a:pt x="0" y="195262"/>
                          <a:pt x="0" y="195262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15" name="Freeform 714"/>
                <p:cNvSpPr/>
                <p:nvPr/>
              </p:nvSpPr>
              <p:spPr>
                <a:xfrm>
                  <a:off x="4343089" y="1899052"/>
                  <a:ext cx="60067" cy="743414"/>
                </a:xfrm>
                <a:custGeom>
                  <a:avLst/>
                  <a:gdLst>
                    <a:gd name="connsiteX0" fmla="*/ 0 w 28575"/>
                    <a:gd name="connsiteY0" fmla="*/ 0 h 461962"/>
                    <a:gd name="connsiteX1" fmla="*/ 9525 w 28575"/>
                    <a:gd name="connsiteY1" fmla="*/ 400050 h 461962"/>
                    <a:gd name="connsiteX2" fmla="*/ 23812 w 28575"/>
                    <a:gd name="connsiteY2" fmla="*/ 447675 h 461962"/>
                    <a:gd name="connsiteX3" fmla="*/ 28575 w 28575"/>
                    <a:gd name="connsiteY3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61962">
                      <a:moveTo>
                        <a:pt x="0" y="0"/>
                      </a:moveTo>
                      <a:cubicBezTo>
                        <a:pt x="3175" y="133350"/>
                        <a:pt x="4980" y="266740"/>
                        <a:pt x="9525" y="400050"/>
                      </a:cubicBezTo>
                      <a:cubicBezTo>
                        <a:pt x="9798" y="408070"/>
                        <a:pt x="22837" y="444751"/>
                        <a:pt x="23812" y="447675"/>
                      </a:cubicBezTo>
                      <a:lnTo>
                        <a:pt x="28575" y="461962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715"/>
                <p:cNvSpPr/>
                <p:nvPr/>
              </p:nvSpPr>
              <p:spPr>
                <a:xfrm>
                  <a:off x="4385762" y="2056177"/>
                  <a:ext cx="228600" cy="591447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716"/>
                <p:cNvSpPr/>
                <p:nvPr/>
              </p:nvSpPr>
              <p:spPr>
                <a:xfrm flipH="1">
                  <a:off x="4115538" y="1957353"/>
                  <a:ext cx="228600" cy="610285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6" name="Group 555"/>
              <p:cNvGrpSpPr/>
              <p:nvPr/>
            </p:nvGrpSpPr>
            <p:grpSpPr>
              <a:xfrm>
                <a:off x="4471205" y="3814425"/>
                <a:ext cx="347493" cy="884821"/>
                <a:chOff x="3945524" y="1199153"/>
                <a:chExt cx="753674" cy="1448471"/>
              </a:xfrm>
            </p:grpSpPr>
            <p:grpSp>
              <p:nvGrpSpPr>
                <p:cNvPr id="671" name="Group 670"/>
                <p:cNvGrpSpPr/>
                <p:nvPr/>
              </p:nvGrpSpPr>
              <p:grpSpPr>
                <a:xfrm>
                  <a:off x="3945524" y="1199153"/>
                  <a:ext cx="753674" cy="1248068"/>
                  <a:chOff x="3969778" y="1929542"/>
                  <a:chExt cx="762155" cy="1175603"/>
                </a:xfrm>
                <a:solidFill>
                  <a:srgbClr val="70AD47">
                    <a:lumMod val="40000"/>
                    <a:lumOff val="60000"/>
                  </a:srgbClr>
                </a:solidFill>
              </p:grpSpPr>
              <p:sp>
                <p:nvSpPr>
                  <p:cNvPr id="675" name="Freeform 674"/>
                  <p:cNvSpPr/>
                  <p:nvPr/>
                </p:nvSpPr>
                <p:spPr>
                  <a:xfrm>
                    <a:off x="4309763" y="2252660"/>
                    <a:ext cx="124137" cy="852485"/>
                  </a:xfrm>
                  <a:custGeom>
                    <a:avLst/>
                    <a:gdLst>
                      <a:gd name="connsiteX0" fmla="*/ 124137 w 124137"/>
                      <a:gd name="connsiteY0" fmla="*/ 852487 h 852487"/>
                      <a:gd name="connsiteX1" fmla="*/ 9837 w 124137"/>
                      <a:gd name="connsiteY1" fmla="*/ 257175 h 852487"/>
                      <a:gd name="connsiteX2" fmla="*/ 312 w 124137"/>
                      <a:gd name="connsiteY2" fmla="*/ 238125 h 852487"/>
                      <a:gd name="connsiteX3" fmla="*/ 5075 w 124137"/>
                      <a:gd name="connsiteY3" fmla="*/ 128587 h 852487"/>
                      <a:gd name="connsiteX4" fmla="*/ 19362 w 124137"/>
                      <a:gd name="connsiteY4" fmla="*/ 100012 h 852487"/>
                      <a:gd name="connsiteX5" fmla="*/ 33650 w 124137"/>
                      <a:gd name="connsiteY5" fmla="*/ 95250 h 852487"/>
                      <a:gd name="connsiteX6" fmla="*/ 47937 w 124137"/>
                      <a:gd name="connsiteY6" fmla="*/ 66675 h 852487"/>
                      <a:gd name="connsiteX7" fmla="*/ 57462 w 124137"/>
                      <a:gd name="connsiteY7" fmla="*/ 52387 h 852487"/>
                      <a:gd name="connsiteX8" fmla="*/ 62225 w 124137"/>
                      <a:gd name="connsiteY8" fmla="*/ 33337 h 852487"/>
                      <a:gd name="connsiteX9" fmla="*/ 66987 w 124137"/>
                      <a:gd name="connsiteY9" fmla="*/ 0 h 85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137" h="852487">
                        <a:moveTo>
                          <a:pt x="124137" y="852487"/>
                        </a:moveTo>
                        <a:cubicBezTo>
                          <a:pt x="86037" y="654050"/>
                          <a:pt x="49760" y="455254"/>
                          <a:pt x="9837" y="257175"/>
                        </a:cubicBezTo>
                        <a:cubicBezTo>
                          <a:pt x="8434" y="250215"/>
                          <a:pt x="575" y="245220"/>
                          <a:pt x="312" y="238125"/>
                        </a:cubicBezTo>
                        <a:cubicBezTo>
                          <a:pt x="-1041" y="201603"/>
                          <a:pt x="2272" y="165027"/>
                          <a:pt x="5075" y="128587"/>
                        </a:cubicBezTo>
                        <a:cubicBezTo>
                          <a:pt x="5641" y="121232"/>
                          <a:pt x="13901" y="104381"/>
                          <a:pt x="19362" y="100012"/>
                        </a:cubicBezTo>
                        <a:cubicBezTo>
                          <a:pt x="23282" y="96876"/>
                          <a:pt x="28887" y="96837"/>
                          <a:pt x="33650" y="95250"/>
                        </a:cubicBezTo>
                        <a:cubicBezTo>
                          <a:pt x="60948" y="54301"/>
                          <a:pt x="28220" y="106111"/>
                          <a:pt x="47937" y="66675"/>
                        </a:cubicBezTo>
                        <a:cubicBezTo>
                          <a:pt x="50497" y="61555"/>
                          <a:pt x="54287" y="57150"/>
                          <a:pt x="57462" y="52387"/>
                        </a:cubicBezTo>
                        <a:cubicBezTo>
                          <a:pt x="59050" y="46037"/>
                          <a:pt x="61054" y="39777"/>
                          <a:pt x="62225" y="33337"/>
                        </a:cubicBezTo>
                        <a:cubicBezTo>
                          <a:pt x="64233" y="22293"/>
                          <a:pt x="66987" y="0"/>
                          <a:pt x="66987" y="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676" name="Group 675"/>
                  <p:cNvGrpSpPr/>
                  <p:nvPr/>
                </p:nvGrpSpPr>
                <p:grpSpPr>
                  <a:xfrm>
                    <a:off x="4168363" y="1929542"/>
                    <a:ext cx="376239" cy="412357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702" name="Oval 701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3" name="Oval 702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4" name="Oval 703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5" name="Oval 704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6" name="Oval 705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7" name="Oval 706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8" name="Oval 707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9" name="Oval 708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0" name="Oval 709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1" name="Freeform 710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2" name="Freeform 711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3" name="Freeform 712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77" name="Group 676"/>
                  <p:cNvGrpSpPr/>
                  <p:nvPr/>
                </p:nvGrpSpPr>
                <p:grpSpPr>
                  <a:xfrm rot="4106863" flipH="1">
                    <a:off x="4337635" y="2344176"/>
                    <a:ext cx="376238" cy="412359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690" name="Oval 689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1" name="Oval 690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2" name="Oval 691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3" name="Oval 692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4" name="Oval 693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5" name="Oval 694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6" name="Oval 695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7" name="Oval 696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8" name="Oval 697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9" name="Freeform 698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0" name="Freeform 699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1" name="Freeform 700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678" name="Oval 677"/>
                  <p:cNvSpPr/>
                  <p:nvPr/>
                </p:nvSpPr>
                <p:spPr>
                  <a:xfrm rot="18928355">
                    <a:off x="4042093" y="246268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9" name="Oval 678"/>
                  <p:cNvSpPr/>
                  <p:nvPr/>
                </p:nvSpPr>
                <p:spPr>
                  <a:xfrm rot="16948355">
                    <a:off x="4248708" y="240136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0" name="Oval 679"/>
                  <p:cNvSpPr/>
                  <p:nvPr/>
                </p:nvSpPr>
                <p:spPr>
                  <a:xfrm rot="18928355">
                    <a:off x="3988755" y="2496326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1" name="Oval 680"/>
                  <p:cNvSpPr/>
                  <p:nvPr/>
                </p:nvSpPr>
                <p:spPr>
                  <a:xfrm rot="16948355">
                    <a:off x="4220914" y="233797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2" name="Oval 681"/>
                  <p:cNvSpPr/>
                  <p:nvPr/>
                </p:nvSpPr>
                <p:spPr>
                  <a:xfrm rot="16948355">
                    <a:off x="4178877" y="2271613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3" name="Oval 682"/>
                  <p:cNvSpPr/>
                  <p:nvPr/>
                </p:nvSpPr>
                <p:spPr>
                  <a:xfrm rot="18928355">
                    <a:off x="4131943" y="2471052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4" name="Oval 683"/>
                  <p:cNvSpPr/>
                  <p:nvPr/>
                </p:nvSpPr>
                <p:spPr>
                  <a:xfrm rot="1711645" flipH="1">
                    <a:off x="3987553" y="2221774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5" name="Oval 684"/>
                  <p:cNvSpPr/>
                  <p:nvPr/>
                </p:nvSpPr>
                <p:spPr>
                  <a:xfrm rot="2431645" flipH="1">
                    <a:off x="4055804" y="221600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6" name="Oval 685"/>
                  <p:cNvSpPr/>
                  <p:nvPr/>
                </p:nvSpPr>
                <p:spPr>
                  <a:xfrm rot="2431645" flipH="1">
                    <a:off x="4156857" y="2267365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7" name="Freeform 686"/>
                  <p:cNvSpPr/>
                  <p:nvPr/>
                </p:nvSpPr>
                <p:spPr>
                  <a:xfrm rot="17908355">
                    <a:off x="3986447" y="2425596"/>
                    <a:ext cx="190500" cy="223838"/>
                  </a:xfrm>
                  <a:custGeom>
                    <a:avLst/>
                    <a:gdLst>
                      <a:gd name="connsiteX0" fmla="*/ 0 w 190500"/>
                      <a:gd name="connsiteY0" fmla="*/ 0 h 223837"/>
                      <a:gd name="connsiteX1" fmla="*/ 23813 w 190500"/>
                      <a:gd name="connsiteY1" fmla="*/ 4762 h 223837"/>
                      <a:gd name="connsiteX2" fmla="*/ 76200 w 190500"/>
                      <a:gd name="connsiteY2" fmla="*/ 19050 h 223837"/>
                      <a:gd name="connsiteX3" fmla="*/ 114300 w 190500"/>
                      <a:gd name="connsiteY3" fmla="*/ 47625 h 223837"/>
                      <a:gd name="connsiteX4" fmla="*/ 119063 w 190500"/>
                      <a:gd name="connsiteY4" fmla="*/ 61912 h 223837"/>
                      <a:gd name="connsiteX5" fmla="*/ 142875 w 190500"/>
                      <a:gd name="connsiteY5" fmla="*/ 90487 h 223837"/>
                      <a:gd name="connsiteX6" fmla="*/ 161925 w 190500"/>
                      <a:gd name="connsiteY6" fmla="*/ 114300 h 223837"/>
                      <a:gd name="connsiteX7" fmla="*/ 166688 w 190500"/>
                      <a:gd name="connsiteY7" fmla="*/ 133350 h 223837"/>
                      <a:gd name="connsiteX8" fmla="*/ 176213 w 190500"/>
                      <a:gd name="connsiteY8" fmla="*/ 161925 h 223837"/>
                      <a:gd name="connsiteX9" fmla="*/ 180975 w 190500"/>
                      <a:gd name="connsiteY9" fmla="*/ 180975 h 223837"/>
                      <a:gd name="connsiteX10" fmla="*/ 190500 w 190500"/>
                      <a:gd name="connsiteY10" fmla="*/ 209550 h 223837"/>
                      <a:gd name="connsiteX11" fmla="*/ 185738 w 190500"/>
                      <a:gd name="connsiteY11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00" h="223837">
                        <a:moveTo>
                          <a:pt x="0" y="0"/>
                        </a:moveTo>
                        <a:cubicBezTo>
                          <a:pt x="7938" y="1587"/>
                          <a:pt x="16003" y="2632"/>
                          <a:pt x="23813" y="4762"/>
                        </a:cubicBezTo>
                        <a:cubicBezTo>
                          <a:pt x="90301" y="22894"/>
                          <a:pt x="18168" y="7442"/>
                          <a:pt x="76200" y="19050"/>
                        </a:cubicBezTo>
                        <a:cubicBezTo>
                          <a:pt x="94825" y="28363"/>
                          <a:pt x="100927" y="28903"/>
                          <a:pt x="114300" y="47625"/>
                        </a:cubicBezTo>
                        <a:cubicBezTo>
                          <a:pt x="117218" y="51710"/>
                          <a:pt x="116818" y="57422"/>
                          <a:pt x="119063" y="61912"/>
                        </a:cubicBezTo>
                        <a:cubicBezTo>
                          <a:pt x="125695" y="75175"/>
                          <a:pt x="132341" y="79953"/>
                          <a:pt x="142875" y="90487"/>
                        </a:cubicBezTo>
                        <a:cubicBezTo>
                          <a:pt x="158446" y="137198"/>
                          <a:pt x="133202" y="71215"/>
                          <a:pt x="161925" y="114300"/>
                        </a:cubicBezTo>
                        <a:cubicBezTo>
                          <a:pt x="165556" y="119746"/>
                          <a:pt x="164807" y="127081"/>
                          <a:pt x="166688" y="133350"/>
                        </a:cubicBezTo>
                        <a:cubicBezTo>
                          <a:pt x="169573" y="142967"/>
                          <a:pt x="173778" y="152184"/>
                          <a:pt x="176213" y="161925"/>
                        </a:cubicBezTo>
                        <a:cubicBezTo>
                          <a:pt x="177800" y="168275"/>
                          <a:pt x="179094" y="174706"/>
                          <a:pt x="180975" y="180975"/>
                        </a:cubicBezTo>
                        <a:cubicBezTo>
                          <a:pt x="183860" y="190592"/>
                          <a:pt x="190500" y="209550"/>
                          <a:pt x="190500" y="209550"/>
                        </a:cubicBezTo>
                        <a:lnTo>
                          <a:pt x="185738" y="223837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8" name="Freeform 687"/>
                  <p:cNvSpPr/>
                  <p:nvPr/>
                </p:nvSpPr>
                <p:spPr>
                  <a:xfrm rot="19020000">
                    <a:off x="4141760" y="2151599"/>
                    <a:ext cx="28936" cy="386992"/>
                  </a:xfrm>
                  <a:custGeom>
                    <a:avLst/>
                    <a:gdLst>
                      <a:gd name="connsiteX0" fmla="*/ 0 w 28936"/>
                      <a:gd name="connsiteY0" fmla="*/ 0 h 371475"/>
                      <a:gd name="connsiteX1" fmla="*/ 19050 w 28936"/>
                      <a:gd name="connsiteY1" fmla="*/ 161925 h 371475"/>
                      <a:gd name="connsiteX2" fmla="*/ 28575 w 28936"/>
                      <a:gd name="connsiteY2" fmla="*/ 176212 h 371475"/>
                      <a:gd name="connsiteX3" fmla="*/ 23813 w 28936"/>
                      <a:gd name="connsiteY3" fmla="*/ 352425 h 371475"/>
                      <a:gd name="connsiteX4" fmla="*/ 14288 w 28936"/>
                      <a:gd name="connsiteY4" fmla="*/ 371475 h 3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36" h="371475">
                        <a:moveTo>
                          <a:pt x="0" y="0"/>
                        </a:moveTo>
                        <a:cubicBezTo>
                          <a:pt x="6350" y="53975"/>
                          <a:pt x="10351" y="108279"/>
                          <a:pt x="19050" y="161925"/>
                        </a:cubicBezTo>
                        <a:cubicBezTo>
                          <a:pt x="19966" y="167575"/>
                          <a:pt x="28432" y="170490"/>
                          <a:pt x="28575" y="176212"/>
                        </a:cubicBezTo>
                        <a:cubicBezTo>
                          <a:pt x="30044" y="234953"/>
                          <a:pt x="26747" y="293739"/>
                          <a:pt x="23813" y="352425"/>
                        </a:cubicBezTo>
                        <a:cubicBezTo>
                          <a:pt x="23237" y="363944"/>
                          <a:pt x="20409" y="365353"/>
                          <a:pt x="14288" y="371475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9" name="Freeform 688"/>
                  <p:cNvSpPr/>
                  <p:nvPr/>
                </p:nvSpPr>
                <p:spPr>
                  <a:xfrm rot="17908355">
                    <a:off x="4133767" y="2284488"/>
                    <a:ext cx="161925" cy="195262"/>
                  </a:xfrm>
                  <a:custGeom>
                    <a:avLst/>
                    <a:gdLst>
                      <a:gd name="connsiteX0" fmla="*/ 161925 w 161925"/>
                      <a:gd name="connsiteY0" fmla="*/ 0 h 195262"/>
                      <a:gd name="connsiteX1" fmla="*/ 71437 w 161925"/>
                      <a:gd name="connsiteY1" fmla="*/ 100012 h 195262"/>
                      <a:gd name="connsiteX2" fmla="*/ 66675 w 161925"/>
                      <a:gd name="connsiteY2" fmla="*/ 114300 h 195262"/>
                      <a:gd name="connsiteX3" fmla="*/ 52387 w 161925"/>
                      <a:gd name="connsiteY3" fmla="*/ 128587 h 195262"/>
                      <a:gd name="connsiteX4" fmla="*/ 28575 w 161925"/>
                      <a:gd name="connsiteY4" fmla="*/ 152400 h 195262"/>
                      <a:gd name="connsiteX5" fmla="*/ 14287 w 161925"/>
                      <a:gd name="connsiteY5" fmla="*/ 180975 h 195262"/>
                      <a:gd name="connsiteX6" fmla="*/ 0 w 161925"/>
                      <a:gd name="connsiteY6" fmla="*/ 195262 h 195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925" h="195262">
                        <a:moveTo>
                          <a:pt x="161925" y="0"/>
                        </a:moveTo>
                        <a:cubicBezTo>
                          <a:pt x="131762" y="33337"/>
                          <a:pt x="100218" y="65475"/>
                          <a:pt x="71437" y="100012"/>
                        </a:cubicBezTo>
                        <a:cubicBezTo>
                          <a:pt x="68223" y="103869"/>
                          <a:pt x="69460" y="110123"/>
                          <a:pt x="66675" y="114300"/>
                        </a:cubicBezTo>
                        <a:cubicBezTo>
                          <a:pt x="62939" y="119904"/>
                          <a:pt x="56699" y="123413"/>
                          <a:pt x="52387" y="128587"/>
                        </a:cubicBezTo>
                        <a:cubicBezTo>
                          <a:pt x="32541" y="152402"/>
                          <a:pt x="54770" y="134936"/>
                          <a:pt x="28575" y="152400"/>
                        </a:cubicBezTo>
                        <a:cubicBezTo>
                          <a:pt x="23802" y="166718"/>
                          <a:pt x="24544" y="168666"/>
                          <a:pt x="14287" y="180975"/>
                        </a:cubicBezTo>
                        <a:cubicBezTo>
                          <a:pt x="9975" y="186149"/>
                          <a:pt x="0" y="195262"/>
                          <a:pt x="0" y="195262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72" name="Freeform 671"/>
                <p:cNvSpPr/>
                <p:nvPr/>
              </p:nvSpPr>
              <p:spPr>
                <a:xfrm>
                  <a:off x="4343089" y="1899052"/>
                  <a:ext cx="60067" cy="743414"/>
                </a:xfrm>
                <a:custGeom>
                  <a:avLst/>
                  <a:gdLst>
                    <a:gd name="connsiteX0" fmla="*/ 0 w 28575"/>
                    <a:gd name="connsiteY0" fmla="*/ 0 h 461962"/>
                    <a:gd name="connsiteX1" fmla="*/ 9525 w 28575"/>
                    <a:gd name="connsiteY1" fmla="*/ 400050 h 461962"/>
                    <a:gd name="connsiteX2" fmla="*/ 23812 w 28575"/>
                    <a:gd name="connsiteY2" fmla="*/ 447675 h 461962"/>
                    <a:gd name="connsiteX3" fmla="*/ 28575 w 28575"/>
                    <a:gd name="connsiteY3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61962">
                      <a:moveTo>
                        <a:pt x="0" y="0"/>
                      </a:moveTo>
                      <a:cubicBezTo>
                        <a:pt x="3175" y="133350"/>
                        <a:pt x="4980" y="266740"/>
                        <a:pt x="9525" y="400050"/>
                      </a:cubicBezTo>
                      <a:cubicBezTo>
                        <a:pt x="9798" y="408070"/>
                        <a:pt x="22837" y="444751"/>
                        <a:pt x="23812" y="447675"/>
                      </a:cubicBezTo>
                      <a:lnTo>
                        <a:pt x="28575" y="461962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/>
                <p:nvPr/>
              </p:nvSpPr>
              <p:spPr>
                <a:xfrm>
                  <a:off x="4385762" y="2056177"/>
                  <a:ext cx="228600" cy="591447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/>
                <p:nvPr/>
              </p:nvSpPr>
              <p:spPr>
                <a:xfrm flipH="1">
                  <a:off x="4115538" y="1957353"/>
                  <a:ext cx="228600" cy="610285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7" name="Group 556"/>
              <p:cNvGrpSpPr/>
              <p:nvPr/>
            </p:nvGrpSpPr>
            <p:grpSpPr>
              <a:xfrm>
                <a:off x="4663578" y="4430045"/>
                <a:ext cx="245170" cy="187822"/>
                <a:chOff x="4244203" y="3491469"/>
                <a:chExt cx="623017" cy="619091"/>
              </a:xfrm>
            </p:grpSpPr>
            <p:sp>
              <p:nvSpPr>
                <p:cNvPr id="615" name="Freeform 614"/>
                <p:cNvSpPr/>
                <p:nvPr/>
              </p:nvSpPr>
              <p:spPr>
                <a:xfrm>
                  <a:off x="4533900" y="3557009"/>
                  <a:ext cx="45719" cy="553551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6" name="Freeform 615"/>
                <p:cNvSpPr/>
                <p:nvPr/>
              </p:nvSpPr>
              <p:spPr>
                <a:xfrm>
                  <a:off x="4371973" y="3852788"/>
                  <a:ext cx="199743" cy="457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616"/>
                <p:cNvSpPr/>
                <p:nvPr/>
              </p:nvSpPr>
              <p:spPr>
                <a:xfrm>
                  <a:off x="4538663" y="3793728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8" name="Freeform 617"/>
                <p:cNvSpPr/>
                <p:nvPr/>
              </p:nvSpPr>
              <p:spPr>
                <a:xfrm>
                  <a:off x="4305300" y="3681281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19" name="Group 618"/>
                <p:cNvGrpSpPr/>
                <p:nvPr/>
              </p:nvGrpSpPr>
              <p:grpSpPr>
                <a:xfrm>
                  <a:off x="4273899" y="3851677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668" name="Oval 667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9" name="Oval 668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0" name="Oval 669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0" name="Group 619"/>
                <p:cNvGrpSpPr/>
                <p:nvPr/>
              </p:nvGrpSpPr>
              <p:grpSpPr>
                <a:xfrm rot="2351319">
                  <a:off x="4244203" y="3578822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665" name="Oval 664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6" name="Oval 665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7" name="Oval 666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1" name="Group 620"/>
                <p:cNvGrpSpPr/>
                <p:nvPr/>
              </p:nvGrpSpPr>
              <p:grpSpPr>
                <a:xfrm rot="11218135">
                  <a:off x="4750031" y="3755238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662" name="Oval 661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3" name="Oval 662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4" name="Oval 663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2" name="Group 621"/>
                <p:cNvGrpSpPr/>
                <p:nvPr/>
              </p:nvGrpSpPr>
              <p:grpSpPr>
                <a:xfrm rot="5224720">
                  <a:off x="4538345" y="3460860"/>
                  <a:ext cx="98853" cy="160071"/>
                  <a:chOff x="4237501" y="3382087"/>
                  <a:chExt cx="170046" cy="208000"/>
                </a:xfrm>
              </p:grpSpPr>
              <p:sp>
                <p:nvSpPr>
                  <p:cNvPr id="659" name="Oval 658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0" name="Oval 659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1" name="Oval 660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3" name="Group 622"/>
                <p:cNvGrpSpPr/>
                <p:nvPr/>
              </p:nvGrpSpPr>
              <p:grpSpPr>
                <a:xfrm rot="14416668">
                  <a:off x="4603042" y="3834310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656" name="Oval 655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7" name="Oval 656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8" name="Oval 657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4" name="Group 623"/>
                <p:cNvGrpSpPr/>
                <p:nvPr/>
              </p:nvGrpSpPr>
              <p:grpSpPr>
                <a:xfrm rot="3034340">
                  <a:off x="4640381" y="3672804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653" name="Oval 652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4" name="Oval 653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5" name="Oval 654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5" name="Group 624"/>
                <p:cNvGrpSpPr/>
                <p:nvPr/>
              </p:nvGrpSpPr>
              <p:grpSpPr>
                <a:xfrm rot="13916013">
                  <a:off x="4398206" y="3909923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650" name="Oval 649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1" name="Oval 650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2" name="Oval 651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6" name="Group 625"/>
                <p:cNvGrpSpPr/>
                <p:nvPr/>
              </p:nvGrpSpPr>
              <p:grpSpPr>
                <a:xfrm rot="4035087">
                  <a:off x="4360198" y="3785574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647" name="Oval 646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8" name="Oval 647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9" name="Oval 648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7" name="Group 626"/>
                <p:cNvGrpSpPr/>
                <p:nvPr/>
              </p:nvGrpSpPr>
              <p:grpSpPr>
                <a:xfrm rot="14498781">
                  <a:off x="4314601" y="3697106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644" name="Oval 643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5" name="Oval 644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6" name="Oval 645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8" name="Group 627"/>
                <p:cNvGrpSpPr/>
                <p:nvPr/>
              </p:nvGrpSpPr>
              <p:grpSpPr>
                <a:xfrm rot="5965306">
                  <a:off x="4390375" y="3582974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641" name="Oval 640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2" name="Oval 641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3" name="Oval 642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9" name="Group 628"/>
                <p:cNvGrpSpPr/>
                <p:nvPr/>
              </p:nvGrpSpPr>
              <p:grpSpPr>
                <a:xfrm rot="13916013">
                  <a:off x="4478082" y="3738319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638" name="Oval 637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9" name="Oval 638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0" name="Oval 639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30" name="Group 629"/>
                <p:cNvGrpSpPr/>
                <p:nvPr/>
              </p:nvGrpSpPr>
              <p:grpSpPr>
                <a:xfrm rot="5665875">
                  <a:off x="4511476" y="3579815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635" name="Oval 634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6" name="Oval 635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7" name="Oval 636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31" name="Oval 630"/>
                <p:cNvSpPr/>
                <p:nvPr/>
              </p:nvSpPr>
              <p:spPr>
                <a:xfrm>
                  <a:off x="4328308" y="36294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Oval 631"/>
                <p:cNvSpPr/>
                <p:nvPr/>
              </p:nvSpPr>
              <p:spPr>
                <a:xfrm>
                  <a:off x="4756938" y="37818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Oval 632"/>
                <p:cNvSpPr/>
                <p:nvPr/>
              </p:nvSpPr>
              <p:spPr>
                <a:xfrm>
                  <a:off x="4371177" y="392471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Oval 633"/>
                <p:cNvSpPr/>
                <p:nvPr/>
              </p:nvSpPr>
              <p:spPr>
                <a:xfrm>
                  <a:off x="4552380" y="360132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8" name="Group 557"/>
              <p:cNvGrpSpPr/>
              <p:nvPr/>
            </p:nvGrpSpPr>
            <p:grpSpPr>
              <a:xfrm>
                <a:off x="4882302" y="4281444"/>
                <a:ext cx="245170" cy="187822"/>
                <a:chOff x="4244203" y="3491469"/>
                <a:chExt cx="623017" cy="619091"/>
              </a:xfrm>
            </p:grpSpPr>
            <p:sp>
              <p:nvSpPr>
                <p:cNvPr id="559" name="Freeform 558"/>
                <p:cNvSpPr/>
                <p:nvPr/>
              </p:nvSpPr>
              <p:spPr>
                <a:xfrm>
                  <a:off x="4533900" y="3557009"/>
                  <a:ext cx="45719" cy="553551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559"/>
                <p:cNvSpPr/>
                <p:nvPr/>
              </p:nvSpPr>
              <p:spPr>
                <a:xfrm>
                  <a:off x="4371973" y="3852788"/>
                  <a:ext cx="199743" cy="457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560"/>
                <p:cNvSpPr/>
                <p:nvPr/>
              </p:nvSpPr>
              <p:spPr>
                <a:xfrm>
                  <a:off x="4538663" y="3793728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561"/>
                <p:cNvSpPr/>
                <p:nvPr/>
              </p:nvSpPr>
              <p:spPr>
                <a:xfrm>
                  <a:off x="4305300" y="3681281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3" name="Group 562"/>
                <p:cNvGrpSpPr/>
                <p:nvPr/>
              </p:nvGrpSpPr>
              <p:grpSpPr>
                <a:xfrm>
                  <a:off x="4273899" y="3851677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612" name="Oval 611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Oval 612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4" name="Oval 613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4" name="Group 563"/>
                <p:cNvGrpSpPr/>
                <p:nvPr/>
              </p:nvGrpSpPr>
              <p:grpSpPr>
                <a:xfrm rot="2351319">
                  <a:off x="4244203" y="3578822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609" name="Oval 608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0" name="Oval 609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Oval 610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5" name="Group 564"/>
                <p:cNvGrpSpPr/>
                <p:nvPr/>
              </p:nvGrpSpPr>
              <p:grpSpPr>
                <a:xfrm rot="11218135">
                  <a:off x="4750031" y="3755238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606" name="Oval 605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7" name="Oval 606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8" name="Oval 607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6" name="Group 565"/>
                <p:cNvGrpSpPr/>
                <p:nvPr/>
              </p:nvGrpSpPr>
              <p:grpSpPr>
                <a:xfrm rot="5224720">
                  <a:off x="4538345" y="3460860"/>
                  <a:ext cx="98853" cy="160071"/>
                  <a:chOff x="4237501" y="3382087"/>
                  <a:chExt cx="170046" cy="208000"/>
                </a:xfrm>
              </p:grpSpPr>
              <p:sp>
                <p:nvSpPr>
                  <p:cNvPr id="603" name="Oval 602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4" name="Oval 603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5" name="Oval 604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7" name="Group 566"/>
                <p:cNvGrpSpPr/>
                <p:nvPr/>
              </p:nvGrpSpPr>
              <p:grpSpPr>
                <a:xfrm rot="14416668">
                  <a:off x="4603042" y="3834310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600" name="Oval 599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1" name="Oval 600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2" name="Oval 601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8" name="Group 567"/>
                <p:cNvGrpSpPr/>
                <p:nvPr/>
              </p:nvGrpSpPr>
              <p:grpSpPr>
                <a:xfrm rot="3034340">
                  <a:off x="4640381" y="3672804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597" name="Oval 596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8" name="Oval 597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9" name="Oval 598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9" name="Group 568"/>
                <p:cNvGrpSpPr/>
                <p:nvPr/>
              </p:nvGrpSpPr>
              <p:grpSpPr>
                <a:xfrm rot="13916013">
                  <a:off x="4398206" y="3909923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594" name="Oval 593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5" name="Oval 594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6" name="Oval 595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0" name="Group 569"/>
                <p:cNvGrpSpPr/>
                <p:nvPr/>
              </p:nvGrpSpPr>
              <p:grpSpPr>
                <a:xfrm rot="4035087">
                  <a:off x="4360198" y="3785574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591" name="Oval 590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2" name="Oval 591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3" name="Oval 592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1" name="Group 570"/>
                <p:cNvGrpSpPr/>
                <p:nvPr/>
              </p:nvGrpSpPr>
              <p:grpSpPr>
                <a:xfrm rot="14498781">
                  <a:off x="4314601" y="3697106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588" name="Oval 587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9" name="Oval 588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Oval 589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2" name="Group 571"/>
                <p:cNvGrpSpPr/>
                <p:nvPr/>
              </p:nvGrpSpPr>
              <p:grpSpPr>
                <a:xfrm rot="5965306">
                  <a:off x="4390375" y="3582974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585" name="Oval 584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6" name="Oval 585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7" name="Oval 586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3" name="Group 572"/>
                <p:cNvGrpSpPr/>
                <p:nvPr/>
              </p:nvGrpSpPr>
              <p:grpSpPr>
                <a:xfrm rot="13916013">
                  <a:off x="4478082" y="3738319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582" name="Oval 581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3" name="Oval 582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Oval 583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4" name="Group 573"/>
                <p:cNvGrpSpPr/>
                <p:nvPr/>
              </p:nvGrpSpPr>
              <p:grpSpPr>
                <a:xfrm rot="5665875">
                  <a:off x="4511476" y="3579815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579" name="Oval 578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Oval 579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1" name="Oval 580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75" name="Oval 574"/>
                <p:cNvSpPr/>
                <p:nvPr/>
              </p:nvSpPr>
              <p:spPr>
                <a:xfrm>
                  <a:off x="4328308" y="36294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6" name="Oval 575"/>
                <p:cNvSpPr/>
                <p:nvPr/>
              </p:nvSpPr>
              <p:spPr>
                <a:xfrm>
                  <a:off x="4756938" y="37818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7" name="Oval 576"/>
                <p:cNvSpPr/>
                <p:nvPr/>
              </p:nvSpPr>
              <p:spPr>
                <a:xfrm>
                  <a:off x="4371177" y="392471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8" name="Oval 577"/>
                <p:cNvSpPr/>
                <p:nvPr/>
              </p:nvSpPr>
              <p:spPr>
                <a:xfrm>
                  <a:off x="4552380" y="360132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56" name="Group 855"/>
            <p:cNvGrpSpPr/>
            <p:nvPr/>
          </p:nvGrpSpPr>
          <p:grpSpPr>
            <a:xfrm>
              <a:off x="5495664" y="3543492"/>
              <a:ext cx="871535" cy="1237836"/>
              <a:chOff x="4426160" y="3538886"/>
              <a:chExt cx="871535" cy="1237836"/>
            </a:xfrm>
          </p:grpSpPr>
          <p:grpSp>
            <p:nvGrpSpPr>
              <p:cNvPr id="857" name="Group 856"/>
              <p:cNvGrpSpPr/>
              <p:nvPr/>
            </p:nvGrpSpPr>
            <p:grpSpPr>
              <a:xfrm>
                <a:off x="4694608" y="3707230"/>
                <a:ext cx="347493" cy="884821"/>
                <a:chOff x="3945524" y="1199153"/>
                <a:chExt cx="753674" cy="1448471"/>
              </a:xfrm>
            </p:grpSpPr>
            <p:grpSp>
              <p:nvGrpSpPr>
                <p:cNvPr id="1117" name="Group 1116"/>
                <p:cNvGrpSpPr/>
                <p:nvPr/>
              </p:nvGrpSpPr>
              <p:grpSpPr>
                <a:xfrm>
                  <a:off x="3945524" y="1199153"/>
                  <a:ext cx="753674" cy="1248068"/>
                  <a:chOff x="3969778" y="1929542"/>
                  <a:chExt cx="762155" cy="1175603"/>
                </a:xfrm>
                <a:solidFill>
                  <a:srgbClr val="70AD47">
                    <a:lumMod val="40000"/>
                    <a:lumOff val="60000"/>
                  </a:srgbClr>
                </a:solidFill>
              </p:grpSpPr>
              <p:sp>
                <p:nvSpPr>
                  <p:cNvPr id="1121" name="Freeform 1120"/>
                  <p:cNvSpPr/>
                  <p:nvPr/>
                </p:nvSpPr>
                <p:spPr>
                  <a:xfrm>
                    <a:off x="4309763" y="2252660"/>
                    <a:ext cx="124137" cy="852485"/>
                  </a:xfrm>
                  <a:custGeom>
                    <a:avLst/>
                    <a:gdLst>
                      <a:gd name="connsiteX0" fmla="*/ 124137 w 124137"/>
                      <a:gd name="connsiteY0" fmla="*/ 852487 h 852487"/>
                      <a:gd name="connsiteX1" fmla="*/ 9837 w 124137"/>
                      <a:gd name="connsiteY1" fmla="*/ 257175 h 852487"/>
                      <a:gd name="connsiteX2" fmla="*/ 312 w 124137"/>
                      <a:gd name="connsiteY2" fmla="*/ 238125 h 852487"/>
                      <a:gd name="connsiteX3" fmla="*/ 5075 w 124137"/>
                      <a:gd name="connsiteY3" fmla="*/ 128587 h 852487"/>
                      <a:gd name="connsiteX4" fmla="*/ 19362 w 124137"/>
                      <a:gd name="connsiteY4" fmla="*/ 100012 h 852487"/>
                      <a:gd name="connsiteX5" fmla="*/ 33650 w 124137"/>
                      <a:gd name="connsiteY5" fmla="*/ 95250 h 852487"/>
                      <a:gd name="connsiteX6" fmla="*/ 47937 w 124137"/>
                      <a:gd name="connsiteY6" fmla="*/ 66675 h 852487"/>
                      <a:gd name="connsiteX7" fmla="*/ 57462 w 124137"/>
                      <a:gd name="connsiteY7" fmla="*/ 52387 h 852487"/>
                      <a:gd name="connsiteX8" fmla="*/ 62225 w 124137"/>
                      <a:gd name="connsiteY8" fmla="*/ 33337 h 852487"/>
                      <a:gd name="connsiteX9" fmla="*/ 66987 w 124137"/>
                      <a:gd name="connsiteY9" fmla="*/ 0 h 85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137" h="852487">
                        <a:moveTo>
                          <a:pt x="124137" y="852487"/>
                        </a:moveTo>
                        <a:cubicBezTo>
                          <a:pt x="86037" y="654050"/>
                          <a:pt x="49760" y="455254"/>
                          <a:pt x="9837" y="257175"/>
                        </a:cubicBezTo>
                        <a:cubicBezTo>
                          <a:pt x="8434" y="250215"/>
                          <a:pt x="575" y="245220"/>
                          <a:pt x="312" y="238125"/>
                        </a:cubicBezTo>
                        <a:cubicBezTo>
                          <a:pt x="-1041" y="201603"/>
                          <a:pt x="2272" y="165027"/>
                          <a:pt x="5075" y="128587"/>
                        </a:cubicBezTo>
                        <a:cubicBezTo>
                          <a:pt x="5641" y="121232"/>
                          <a:pt x="13901" y="104381"/>
                          <a:pt x="19362" y="100012"/>
                        </a:cubicBezTo>
                        <a:cubicBezTo>
                          <a:pt x="23282" y="96876"/>
                          <a:pt x="28887" y="96837"/>
                          <a:pt x="33650" y="95250"/>
                        </a:cubicBezTo>
                        <a:cubicBezTo>
                          <a:pt x="60948" y="54301"/>
                          <a:pt x="28220" y="106111"/>
                          <a:pt x="47937" y="66675"/>
                        </a:cubicBezTo>
                        <a:cubicBezTo>
                          <a:pt x="50497" y="61555"/>
                          <a:pt x="54287" y="57150"/>
                          <a:pt x="57462" y="52387"/>
                        </a:cubicBezTo>
                        <a:cubicBezTo>
                          <a:pt x="59050" y="46037"/>
                          <a:pt x="61054" y="39777"/>
                          <a:pt x="62225" y="33337"/>
                        </a:cubicBezTo>
                        <a:cubicBezTo>
                          <a:pt x="64233" y="22293"/>
                          <a:pt x="66987" y="0"/>
                          <a:pt x="66987" y="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22" name="Group 1121"/>
                  <p:cNvGrpSpPr/>
                  <p:nvPr/>
                </p:nvGrpSpPr>
                <p:grpSpPr>
                  <a:xfrm>
                    <a:off x="4168363" y="1929542"/>
                    <a:ext cx="376239" cy="412357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1148" name="Oval 1147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9" name="Oval 1148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0" name="Oval 1149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1" name="Oval 1150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2" name="Oval 1151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3" name="Oval 1152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4" name="Oval 1153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5" name="Oval 1154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6" name="Oval 1155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7" name="Freeform 1156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8" name="Freeform 1157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9" name="Freeform 1158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23" name="Group 1122"/>
                  <p:cNvGrpSpPr/>
                  <p:nvPr/>
                </p:nvGrpSpPr>
                <p:grpSpPr>
                  <a:xfrm rot="4106863" flipH="1">
                    <a:off x="4337635" y="2344176"/>
                    <a:ext cx="376238" cy="412359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1136" name="Oval 1135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7" name="Oval 1136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8" name="Oval 1137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9" name="Oval 1138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0" name="Oval 1139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1" name="Oval 1140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2" name="Oval 1141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3" name="Oval 1142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4" name="Oval 1143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5" name="Freeform 1144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6" name="Freeform 1145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7" name="Freeform 1146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124" name="Oval 1123"/>
                  <p:cNvSpPr/>
                  <p:nvPr/>
                </p:nvSpPr>
                <p:spPr>
                  <a:xfrm rot="18928355">
                    <a:off x="4042093" y="246268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5" name="Oval 1124"/>
                  <p:cNvSpPr/>
                  <p:nvPr/>
                </p:nvSpPr>
                <p:spPr>
                  <a:xfrm rot="16948355">
                    <a:off x="4248708" y="240136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6" name="Oval 1125"/>
                  <p:cNvSpPr/>
                  <p:nvPr/>
                </p:nvSpPr>
                <p:spPr>
                  <a:xfrm rot="18928355">
                    <a:off x="3988755" y="2496326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7" name="Oval 1126"/>
                  <p:cNvSpPr/>
                  <p:nvPr/>
                </p:nvSpPr>
                <p:spPr>
                  <a:xfrm rot="16948355">
                    <a:off x="4220914" y="233797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8" name="Oval 1127"/>
                  <p:cNvSpPr/>
                  <p:nvPr/>
                </p:nvSpPr>
                <p:spPr>
                  <a:xfrm rot="16948355">
                    <a:off x="4178877" y="2271613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9" name="Oval 1128"/>
                  <p:cNvSpPr/>
                  <p:nvPr/>
                </p:nvSpPr>
                <p:spPr>
                  <a:xfrm rot="18928355">
                    <a:off x="4131943" y="2471052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0" name="Oval 1129"/>
                  <p:cNvSpPr/>
                  <p:nvPr/>
                </p:nvSpPr>
                <p:spPr>
                  <a:xfrm rot="1711645" flipH="1">
                    <a:off x="3987553" y="2221774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1" name="Oval 1130"/>
                  <p:cNvSpPr/>
                  <p:nvPr/>
                </p:nvSpPr>
                <p:spPr>
                  <a:xfrm rot="2431645" flipH="1">
                    <a:off x="4055804" y="221600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2" name="Oval 1131"/>
                  <p:cNvSpPr/>
                  <p:nvPr/>
                </p:nvSpPr>
                <p:spPr>
                  <a:xfrm rot="2431645" flipH="1">
                    <a:off x="4156857" y="2267365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3" name="Freeform 1132"/>
                  <p:cNvSpPr/>
                  <p:nvPr/>
                </p:nvSpPr>
                <p:spPr>
                  <a:xfrm rot="17908355">
                    <a:off x="3986447" y="2425596"/>
                    <a:ext cx="190500" cy="223838"/>
                  </a:xfrm>
                  <a:custGeom>
                    <a:avLst/>
                    <a:gdLst>
                      <a:gd name="connsiteX0" fmla="*/ 0 w 190500"/>
                      <a:gd name="connsiteY0" fmla="*/ 0 h 223837"/>
                      <a:gd name="connsiteX1" fmla="*/ 23813 w 190500"/>
                      <a:gd name="connsiteY1" fmla="*/ 4762 h 223837"/>
                      <a:gd name="connsiteX2" fmla="*/ 76200 w 190500"/>
                      <a:gd name="connsiteY2" fmla="*/ 19050 h 223837"/>
                      <a:gd name="connsiteX3" fmla="*/ 114300 w 190500"/>
                      <a:gd name="connsiteY3" fmla="*/ 47625 h 223837"/>
                      <a:gd name="connsiteX4" fmla="*/ 119063 w 190500"/>
                      <a:gd name="connsiteY4" fmla="*/ 61912 h 223837"/>
                      <a:gd name="connsiteX5" fmla="*/ 142875 w 190500"/>
                      <a:gd name="connsiteY5" fmla="*/ 90487 h 223837"/>
                      <a:gd name="connsiteX6" fmla="*/ 161925 w 190500"/>
                      <a:gd name="connsiteY6" fmla="*/ 114300 h 223837"/>
                      <a:gd name="connsiteX7" fmla="*/ 166688 w 190500"/>
                      <a:gd name="connsiteY7" fmla="*/ 133350 h 223837"/>
                      <a:gd name="connsiteX8" fmla="*/ 176213 w 190500"/>
                      <a:gd name="connsiteY8" fmla="*/ 161925 h 223837"/>
                      <a:gd name="connsiteX9" fmla="*/ 180975 w 190500"/>
                      <a:gd name="connsiteY9" fmla="*/ 180975 h 223837"/>
                      <a:gd name="connsiteX10" fmla="*/ 190500 w 190500"/>
                      <a:gd name="connsiteY10" fmla="*/ 209550 h 223837"/>
                      <a:gd name="connsiteX11" fmla="*/ 185738 w 190500"/>
                      <a:gd name="connsiteY11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00" h="223837">
                        <a:moveTo>
                          <a:pt x="0" y="0"/>
                        </a:moveTo>
                        <a:cubicBezTo>
                          <a:pt x="7938" y="1587"/>
                          <a:pt x="16003" y="2632"/>
                          <a:pt x="23813" y="4762"/>
                        </a:cubicBezTo>
                        <a:cubicBezTo>
                          <a:pt x="90301" y="22894"/>
                          <a:pt x="18168" y="7442"/>
                          <a:pt x="76200" y="19050"/>
                        </a:cubicBezTo>
                        <a:cubicBezTo>
                          <a:pt x="94825" y="28363"/>
                          <a:pt x="100927" y="28903"/>
                          <a:pt x="114300" y="47625"/>
                        </a:cubicBezTo>
                        <a:cubicBezTo>
                          <a:pt x="117218" y="51710"/>
                          <a:pt x="116818" y="57422"/>
                          <a:pt x="119063" y="61912"/>
                        </a:cubicBezTo>
                        <a:cubicBezTo>
                          <a:pt x="125695" y="75175"/>
                          <a:pt x="132341" y="79953"/>
                          <a:pt x="142875" y="90487"/>
                        </a:cubicBezTo>
                        <a:cubicBezTo>
                          <a:pt x="158446" y="137198"/>
                          <a:pt x="133202" y="71215"/>
                          <a:pt x="161925" y="114300"/>
                        </a:cubicBezTo>
                        <a:cubicBezTo>
                          <a:pt x="165556" y="119746"/>
                          <a:pt x="164807" y="127081"/>
                          <a:pt x="166688" y="133350"/>
                        </a:cubicBezTo>
                        <a:cubicBezTo>
                          <a:pt x="169573" y="142967"/>
                          <a:pt x="173778" y="152184"/>
                          <a:pt x="176213" y="161925"/>
                        </a:cubicBezTo>
                        <a:cubicBezTo>
                          <a:pt x="177800" y="168275"/>
                          <a:pt x="179094" y="174706"/>
                          <a:pt x="180975" y="180975"/>
                        </a:cubicBezTo>
                        <a:cubicBezTo>
                          <a:pt x="183860" y="190592"/>
                          <a:pt x="190500" y="209550"/>
                          <a:pt x="190500" y="209550"/>
                        </a:cubicBezTo>
                        <a:lnTo>
                          <a:pt x="185738" y="223837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4" name="Freeform 1133"/>
                  <p:cNvSpPr/>
                  <p:nvPr/>
                </p:nvSpPr>
                <p:spPr>
                  <a:xfrm rot="19020000">
                    <a:off x="4141760" y="2151599"/>
                    <a:ext cx="28936" cy="386992"/>
                  </a:xfrm>
                  <a:custGeom>
                    <a:avLst/>
                    <a:gdLst>
                      <a:gd name="connsiteX0" fmla="*/ 0 w 28936"/>
                      <a:gd name="connsiteY0" fmla="*/ 0 h 371475"/>
                      <a:gd name="connsiteX1" fmla="*/ 19050 w 28936"/>
                      <a:gd name="connsiteY1" fmla="*/ 161925 h 371475"/>
                      <a:gd name="connsiteX2" fmla="*/ 28575 w 28936"/>
                      <a:gd name="connsiteY2" fmla="*/ 176212 h 371475"/>
                      <a:gd name="connsiteX3" fmla="*/ 23813 w 28936"/>
                      <a:gd name="connsiteY3" fmla="*/ 352425 h 371475"/>
                      <a:gd name="connsiteX4" fmla="*/ 14288 w 28936"/>
                      <a:gd name="connsiteY4" fmla="*/ 371475 h 3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36" h="371475">
                        <a:moveTo>
                          <a:pt x="0" y="0"/>
                        </a:moveTo>
                        <a:cubicBezTo>
                          <a:pt x="6350" y="53975"/>
                          <a:pt x="10351" y="108279"/>
                          <a:pt x="19050" y="161925"/>
                        </a:cubicBezTo>
                        <a:cubicBezTo>
                          <a:pt x="19966" y="167575"/>
                          <a:pt x="28432" y="170490"/>
                          <a:pt x="28575" y="176212"/>
                        </a:cubicBezTo>
                        <a:cubicBezTo>
                          <a:pt x="30044" y="234953"/>
                          <a:pt x="26747" y="293739"/>
                          <a:pt x="23813" y="352425"/>
                        </a:cubicBezTo>
                        <a:cubicBezTo>
                          <a:pt x="23237" y="363944"/>
                          <a:pt x="20409" y="365353"/>
                          <a:pt x="14288" y="371475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5" name="Freeform 1134"/>
                  <p:cNvSpPr/>
                  <p:nvPr/>
                </p:nvSpPr>
                <p:spPr>
                  <a:xfrm rot="17908355">
                    <a:off x="4133767" y="2284488"/>
                    <a:ext cx="161925" cy="195262"/>
                  </a:xfrm>
                  <a:custGeom>
                    <a:avLst/>
                    <a:gdLst>
                      <a:gd name="connsiteX0" fmla="*/ 161925 w 161925"/>
                      <a:gd name="connsiteY0" fmla="*/ 0 h 195262"/>
                      <a:gd name="connsiteX1" fmla="*/ 71437 w 161925"/>
                      <a:gd name="connsiteY1" fmla="*/ 100012 h 195262"/>
                      <a:gd name="connsiteX2" fmla="*/ 66675 w 161925"/>
                      <a:gd name="connsiteY2" fmla="*/ 114300 h 195262"/>
                      <a:gd name="connsiteX3" fmla="*/ 52387 w 161925"/>
                      <a:gd name="connsiteY3" fmla="*/ 128587 h 195262"/>
                      <a:gd name="connsiteX4" fmla="*/ 28575 w 161925"/>
                      <a:gd name="connsiteY4" fmla="*/ 152400 h 195262"/>
                      <a:gd name="connsiteX5" fmla="*/ 14287 w 161925"/>
                      <a:gd name="connsiteY5" fmla="*/ 180975 h 195262"/>
                      <a:gd name="connsiteX6" fmla="*/ 0 w 161925"/>
                      <a:gd name="connsiteY6" fmla="*/ 195262 h 195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925" h="195262">
                        <a:moveTo>
                          <a:pt x="161925" y="0"/>
                        </a:moveTo>
                        <a:cubicBezTo>
                          <a:pt x="131762" y="33337"/>
                          <a:pt x="100218" y="65475"/>
                          <a:pt x="71437" y="100012"/>
                        </a:cubicBezTo>
                        <a:cubicBezTo>
                          <a:pt x="68223" y="103869"/>
                          <a:pt x="69460" y="110123"/>
                          <a:pt x="66675" y="114300"/>
                        </a:cubicBezTo>
                        <a:cubicBezTo>
                          <a:pt x="62939" y="119904"/>
                          <a:pt x="56699" y="123413"/>
                          <a:pt x="52387" y="128587"/>
                        </a:cubicBezTo>
                        <a:cubicBezTo>
                          <a:pt x="32541" y="152402"/>
                          <a:pt x="54770" y="134936"/>
                          <a:pt x="28575" y="152400"/>
                        </a:cubicBezTo>
                        <a:cubicBezTo>
                          <a:pt x="23802" y="166718"/>
                          <a:pt x="24544" y="168666"/>
                          <a:pt x="14287" y="180975"/>
                        </a:cubicBezTo>
                        <a:cubicBezTo>
                          <a:pt x="9975" y="186149"/>
                          <a:pt x="0" y="195262"/>
                          <a:pt x="0" y="195262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18" name="Freeform 1117"/>
                <p:cNvSpPr/>
                <p:nvPr/>
              </p:nvSpPr>
              <p:spPr>
                <a:xfrm>
                  <a:off x="4343089" y="1899052"/>
                  <a:ext cx="60067" cy="743414"/>
                </a:xfrm>
                <a:custGeom>
                  <a:avLst/>
                  <a:gdLst>
                    <a:gd name="connsiteX0" fmla="*/ 0 w 28575"/>
                    <a:gd name="connsiteY0" fmla="*/ 0 h 461962"/>
                    <a:gd name="connsiteX1" fmla="*/ 9525 w 28575"/>
                    <a:gd name="connsiteY1" fmla="*/ 400050 h 461962"/>
                    <a:gd name="connsiteX2" fmla="*/ 23812 w 28575"/>
                    <a:gd name="connsiteY2" fmla="*/ 447675 h 461962"/>
                    <a:gd name="connsiteX3" fmla="*/ 28575 w 28575"/>
                    <a:gd name="connsiteY3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61962">
                      <a:moveTo>
                        <a:pt x="0" y="0"/>
                      </a:moveTo>
                      <a:cubicBezTo>
                        <a:pt x="3175" y="133350"/>
                        <a:pt x="4980" y="266740"/>
                        <a:pt x="9525" y="400050"/>
                      </a:cubicBezTo>
                      <a:cubicBezTo>
                        <a:pt x="9798" y="408070"/>
                        <a:pt x="22837" y="444751"/>
                        <a:pt x="23812" y="447675"/>
                      </a:cubicBezTo>
                      <a:lnTo>
                        <a:pt x="28575" y="461962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Freeform 1118"/>
                <p:cNvSpPr/>
                <p:nvPr/>
              </p:nvSpPr>
              <p:spPr>
                <a:xfrm>
                  <a:off x="4385762" y="2056177"/>
                  <a:ext cx="228600" cy="591447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0" name="Freeform 1119"/>
                <p:cNvSpPr/>
                <p:nvPr/>
              </p:nvSpPr>
              <p:spPr>
                <a:xfrm flipH="1">
                  <a:off x="4115538" y="1957353"/>
                  <a:ext cx="228600" cy="610285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8" name="Group 857"/>
              <p:cNvGrpSpPr/>
              <p:nvPr/>
            </p:nvGrpSpPr>
            <p:grpSpPr>
              <a:xfrm>
                <a:off x="4426160" y="4588900"/>
                <a:ext cx="245170" cy="187822"/>
                <a:chOff x="4244203" y="3491469"/>
                <a:chExt cx="623017" cy="619091"/>
              </a:xfrm>
            </p:grpSpPr>
            <p:sp>
              <p:nvSpPr>
                <p:cNvPr id="1061" name="Freeform 1060"/>
                <p:cNvSpPr/>
                <p:nvPr/>
              </p:nvSpPr>
              <p:spPr>
                <a:xfrm>
                  <a:off x="4533900" y="3557009"/>
                  <a:ext cx="45719" cy="553551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2" name="Freeform 1061"/>
                <p:cNvSpPr/>
                <p:nvPr/>
              </p:nvSpPr>
              <p:spPr>
                <a:xfrm>
                  <a:off x="4371973" y="3852788"/>
                  <a:ext cx="199743" cy="457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3" name="Freeform 1062"/>
                <p:cNvSpPr/>
                <p:nvPr/>
              </p:nvSpPr>
              <p:spPr>
                <a:xfrm>
                  <a:off x="4538663" y="3793728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4" name="Freeform 1063"/>
                <p:cNvSpPr/>
                <p:nvPr/>
              </p:nvSpPr>
              <p:spPr>
                <a:xfrm>
                  <a:off x="4305300" y="3681281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5" name="Group 1064"/>
                <p:cNvGrpSpPr/>
                <p:nvPr/>
              </p:nvGrpSpPr>
              <p:grpSpPr>
                <a:xfrm>
                  <a:off x="4273899" y="3851677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1114" name="Oval 1113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5" name="Oval 1114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6" name="Oval 1115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66" name="Group 1065"/>
                <p:cNvGrpSpPr/>
                <p:nvPr/>
              </p:nvGrpSpPr>
              <p:grpSpPr>
                <a:xfrm rot="2351319">
                  <a:off x="4244203" y="3578822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1111" name="Oval 1110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2" name="Oval 1111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3" name="Oval 1112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67" name="Group 1066"/>
                <p:cNvGrpSpPr/>
                <p:nvPr/>
              </p:nvGrpSpPr>
              <p:grpSpPr>
                <a:xfrm rot="11218135">
                  <a:off x="4750031" y="3755238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1108" name="Oval 1107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9" name="Oval 1108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0" name="Oval 1109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68" name="Group 1067"/>
                <p:cNvGrpSpPr/>
                <p:nvPr/>
              </p:nvGrpSpPr>
              <p:grpSpPr>
                <a:xfrm rot="5224720">
                  <a:off x="4538345" y="3460860"/>
                  <a:ext cx="98853" cy="160071"/>
                  <a:chOff x="4237501" y="3382087"/>
                  <a:chExt cx="170046" cy="208000"/>
                </a:xfrm>
              </p:grpSpPr>
              <p:sp>
                <p:nvSpPr>
                  <p:cNvPr id="1105" name="Oval 1104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6" name="Oval 1105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7" name="Oval 1106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69" name="Group 1068"/>
                <p:cNvGrpSpPr/>
                <p:nvPr/>
              </p:nvGrpSpPr>
              <p:grpSpPr>
                <a:xfrm rot="14416668">
                  <a:off x="4603042" y="3834310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1102" name="Oval 1101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3" name="Oval 1102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4" name="Oval 1103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0" name="Group 1069"/>
                <p:cNvGrpSpPr/>
                <p:nvPr/>
              </p:nvGrpSpPr>
              <p:grpSpPr>
                <a:xfrm rot="3034340">
                  <a:off x="4640381" y="3672804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1099" name="Oval 1098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0" name="Oval 1099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1" name="Oval 1100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1" name="Group 1070"/>
                <p:cNvGrpSpPr/>
                <p:nvPr/>
              </p:nvGrpSpPr>
              <p:grpSpPr>
                <a:xfrm rot="13916013">
                  <a:off x="4398206" y="3909923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1096" name="Oval 1095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7" name="Oval 1096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8" name="Oval 1097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2" name="Group 1071"/>
                <p:cNvGrpSpPr/>
                <p:nvPr/>
              </p:nvGrpSpPr>
              <p:grpSpPr>
                <a:xfrm rot="4035087">
                  <a:off x="4360198" y="3785574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1093" name="Oval 1092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4" name="Oval 1093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5" name="Oval 1094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3" name="Group 1072"/>
                <p:cNvGrpSpPr/>
                <p:nvPr/>
              </p:nvGrpSpPr>
              <p:grpSpPr>
                <a:xfrm rot="14498781">
                  <a:off x="4314601" y="3697106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1090" name="Oval 1089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1" name="Oval 1090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2" name="Oval 1091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4" name="Group 1073"/>
                <p:cNvGrpSpPr/>
                <p:nvPr/>
              </p:nvGrpSpPr>
              <p:grpSpPr>
                <a:xfrm rot="5965306">
                  <a:off x="4390375" y="3582974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1087" name="Oval 1086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8" name="Oval 1087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9" name="Oval 1088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5" name="Group 1074"/>
                <p:cNvGrpSpPr/>
                <p:nvPr/>
              </p:nvGrpSpPr>
              <p:grpSpPr>
                <a:xfrm rot="13916013">
                  <a:off x="4478082" y="3738319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1084" name="Oval 1083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5" name="Oval 1084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6" name="Oval 1085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6" name="Group 1075"/>
                <p:cNvGrpSpPr/>
                <p:nvPr/>
              </p:nvGrpSpPr>
              <p:grpSpPr>
                <a:xfrm rot="5665875">
                  <a:off x="4511476" y="3579815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1081" name="Oval 1080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2" name="Oval 1081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3" name="Oval 1082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77" name="Oval 1076"/>
                <p:cNvSpPr/>
                <p:nvPr/>
              </p:nvSpPr>
              <p:spPr>
                <a:xfrm>
                  <a:off x="4328308" y="36294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8" name="Oval 1077"/>
                <p:cNvSpPr/>
                <p:nvPr/>
              </p:nvSpPr>
              <p:spPr>
                <a:xfrm>
                  <a:off x="4756938" y="37818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9" name="Oval 1078"/>
                <p:cNvSpPr/>
                <p:nvPr/>
              </p:nvSpPr>
              <p:spPr>
                <a:xfrm>
                  <a:off x="4371177" y="392471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0" name="Oval 1079"/>
                <p:cNvSpPr/>
                <p:nvPr/>
              </p:nvSpPr>
              <p:spPr>
                <a:xfrm>
                  <a:off x="4552380" y="360132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9" name="Group 858"/>
              <p:cNvGrpSpPr/>
              <p:nvPr/>
            </p:nvGrpSpPr>
            <p:grpSpPr>
              <a:xfrm>
                <a:off x="4950202" y="3538886"/>
                <a:ext cx="347493" cy="884821"/>
                <a:chOff x="3945524" y="1199153"/>
                <a:chExt cx="753674" cy="1448471"/>
              </a:xfrm>
            </p:grpSpPr>
            <p:grpSp>
              <p:nvGrpSpPr>
                <p:cNvPr id="1018" name="Group 1017"/>
                <p:cNvGrpSpPr/>
                <p:nvPr/>
              </p:nvGrpSpPr>
              <p:grpSpPr>
                <a:xfrm>
                  <a:off x="3945524" y="1199153"/>
                  <a:ext cx="753674" cy="1248068"/>
                  <a:chOff x="3969778" y="1929542"/>
                  <a:chExt cx="762155" cy="1175603"/>
                </a:xfrm>
                <a:solidFill>
                  <a:srgbClr val="70AD47">
                    <a:lumMod val="40000"/>
                    <a:lumOff val="60000"/>
                  </a:srgbClr>
                </a:solidFill>
              </p:grpSpPr>
              <p:sp>
                <p:nvSpPr>
                  <p:cNvPr id="1022" name="Freeform 1021"/>
                  <p:cNvSpPr/>
                  <p:nvPr/>
                </p:nvSpPr>
                <p:spPr>
                  <a:xfrm>
                    <a:off x="4309763" y="2252660"/>
                    <a:ext cx="124137" cy="852485"/>
                  </a:xfrm>
                  <a:custGeom>
                    <a:avLst/>
                    <a:gdLst>
                      <a:gd name="connsiteX0" fmla="*/ 124137 w 124137"/>
                      <a:gd name="connsiteY0" fmla="*/ 852487 h 852487"/>
                      <a:gd name="connsiteX1" fmla="*/ 9837 w 124137"/>
                      <a:gd name="connsiteY1" fmla="*/ 257175 h 852487"/>
                      <a:gd name="connsiteX2" fmla="*/ 312 w 124137"/>
                      <a:gd name="connsiteY2" fmla="*/ 238125 h 852487"/>
                      <a:gd name="connsiteX3" fmla="*/ 5075 w 124137"/>
                      <a:gd name="connsiteY3" fmla="*/ 128587 h 852487"/>
                      <a:gd name="connsiteX4" fmla="*/ 19362 w 124137"/>
                      <a:gd name="connsiteY4" fmla="*/ 100012 h 852487"/>
                      <a:gd name="connsiteX5" fmla="*/ 33650 w 124137"/>
                      <a:gd name="connsiteY5" fmla="*/ 95250 h 852487"/>
                      <a:gd name="connsiteX6" fmla="*/ 47937 w 124137"/>
                      <a:gd name="connsiteY6" fmla="*/ 66675 h 852487"/>
                      <a:gd name="connsiteX7" fmla="*/ 57462 w 124137"/>
                      <a:gd name="connsiteY7" fmla="*/ 52387 h 852487"/>
                      <a:gd name="connsiteX8" fmla="*/ 62225 w 124137"/>
                      <a:gd name="connsiteY8" fmla="*/ 33337 h 852487"/>
                      <a:gd name="connsiteX9" fmla="*/ 66987 w 124137"/>
                      <a:gd name="connsiteY9" fmla="*/ 0 h 85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137" h="852487">
                        <a:moveTo>
                          <a:pt x="124137" y="852487"/>
                        </a:moveTo>
                        <a:cubicBezTo>
                          <a:pt x="86037" y="654050"/>
                          <a:pt x="49760" y="455254"/>
                          <a:pt x="9837" y="257175"/>
                        </a:cubicBezTo>
                        <a:cubicBezTo>
                          <a:pt x="8434" y="250215"/>
                          <a:pt x="575" y="245220"/>
                          <a:pt x="312" y="238125"/>
                        </a:cubicBezTo>
                        <a:cubicBezTo>
                          <a:pt x="-1041" y="201603"/>
                          <a:pt x="2272" y="165027"/>
                          <a:pt x="5075" y="128587"/>
                        </a:cubicBezTo>
                        <a:cubicBezTo>
                          <a:pt x="5641" y="121232"/>
                          <a:pt x="13901" y="104381"/>
                          <a:pt x="19362" y="100012"/>
                        </a:cubicBezTo>
                        <a:cubicBezTo>
                          <a:pt x="23282" y="96876"/>
                          <a:pt x="28887" y="96837"/>
                          <a:pt x="33650" y="95250"/>
                        </a:cubicBezTo>
                        <a:cubicBezTo>
                          <a:pt x="60948" y="54301"/>
                          <a:pt x="28220" y="106111"/>
                          <a:pt x="47937" y="66675"/>
                        </a:cubicBezTo>
                        <a:cubicBezTo>
                          <a:pt x="50497" y="61555"/>
                          <a:pt x="54287" y="57150"/>
                          <a:pt x="57462" y="52387"/>
                        </a:cubicBezTo>
                        <a:cubicBezTo>
                          <a:pt x="59050" y="46037"/>
                          <a:pt x="61054" y="39777"/>
                          <a:pt x="62225" y="33337"/>
                        </a:cubicBezTo>
                        <a:cubicBezTo>
                          <a:pt x="64233" y="22293"/>
                          <a:pt x="66987" y="0"/>
                          <a:pt x="66987" y="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23" name="Group 1022"/>
                  <p:cNvGrpSpPr/>
                  <p:nvPr/>
                </p:nvGrpSpPr>
                <p:grpSpPr>
                  <a:xfrm>
                    <a:off x="4168363" y="1929542"/>
                    <a:ext cx="376239" cy="412357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1049" name="Oval 1048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0" name="Oval 1049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1" name="Oval 1050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2" name="Oval 1051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3" name="Oval 1052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4" name="Oval 1053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5" name="Oval 1054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6" name="Oval 1055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7" name="Oval 1056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8" name="Freeform 1057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9" name="Freeform 1058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0" name="Freeform 1059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024" name="Group 1023"/>
                  <p:cNvGrpSpPr/>
                  <p:nvPr/>
                </p:nvGrpSpPr>
                <p:grpSpPr>
                  <a:xfrm rot="4106863" flipH="1">
                    <a:off x="4337635" y="2344176"/>
                    <a:ext cx="376238" cy="412359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1037" name="Oval 1036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38" name="Oval 1037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39" name="Oval 1038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0" name="Oval 1039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1" name="Oval 1040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2" name="Oval 1041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3" name="Oval 1042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4" name="Oval 1043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5" name="Oval 1044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6" name="Freeform 1045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7" name="Freeform 1046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48" name="Freeform 1047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025" name="Oval 1024"/>
                  <p:cNvSpPr/>
                  <p:nvPr/>
                </p:nvSpPr>
                <p:spPr>
                  <a:xfrm rot="18928355">
                    <a:off x="4042093" y="246268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6" name="Oval 1025"/>
                  <p:cNvSpPr/>
                  <p:nvPr/>
                </p:nvSpPr>
                <p:spPr>
                  <a:xfrm rot="16948355">
                    <a:off x="4248708" y="240136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7" name="Oval 1026"/>
                  <p:cNvSpPr/>
                  <p:nvPr/>
                </p:nvSpPr>
                <p:spPr>
                  <a:xfrm rot="18928355">
                    <a:off x="3988755" y="2496326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8" name="Oval 1027"/>
                  <p:cNvSpPr/>
                  <p:nvPr/>
                </p:nvSpPr>
                <p:spPr>
                  <a:xfrm rot="16948355">
                    <a:off x="4220914" y="233797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9" name="Oval 1028"/>
                  <p:cNvSpPr/>
                  <p:nvPr/>
                </p:nvSpPr>
                <p:spPr>
                  <a:xfrm rot="16948355">
                    <a:off x="4178877" y="2271613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0" name="Oval 1029"/>
                  <p:cNvSpPr/>
                  <p:nvPr/>
                </p:nvSpPr>
                <p:spPr>
                  <a:xfrm rot="18928355">
                    <a:off x="4131943" y="2471052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1" name="Oval 1030"/>
                  <p:cNvSpPr/>
                  <p:nvPr/>
                </p:nvSpPr>
                <p:spPr>
                  <a:xfrm rot="1711645" flipH="1">
                    <a:off x="3987553" y="2221774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2" name="Oval 1031"/>
                  <p:cNvSpPr/>
                  <p:nvPr/>
                </p:nvSpPr>
                <p:spPr>
                  <a:xfrm rot="2431645" flipH="1">
                    <a:off x="4055804" y="221600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3" name="Oval 1032"/>
                  <p:cNvSpPr/>
                  <p:nvPr/>
                </p:nvSpPr>
                <p:spPr>
                  <a:xfrm rot="2431645" flipH="1">
                    <a:off x="4156857" y="2267365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4" name="Freeform 1033"/>
                  <p:cNvSpPr/>
                  <p:nvPr/>
                </p:nvSpPr>
                <p:spPr>
                  <a:xfrm rot="17908355">
                    <a:off x="3986447" y="2425596"/>
                    <a:ext cx="190500" cy="223838"/>
                  </a:xfrm>
                  <a:custGeom>
                    <a:avLst/>
                    <a:gdLst>
                      <a:gd name="connsiteX0" fmla="*/ 0 w 190500"/>
                      <a:gd name="connsiteY0" fmla="*/ 0 h 223837"/>
                      <a:gd name="connsiteX1" fmla="*/ 23813 w 190500"/>
                      <a:gd name="connsiteY1" fmla="*/ 4762 h 223837"/>
                      <a:gd name="connsiteX2" fmla="*/ 76200 w 190500"/>
                      <a:gd name="connsiteY2" fmla="*/ 19050 h 223837"/>
                      <a:gd name="connsiteX3" fmla="*/ 114300 w 190500"/>
                      <a:gd name="connsiteY3" fmla="*/ 47625 h 223837"/>
                      <a:gd name="connsiteX4" fmla="*/ 119063 w 190500"/>
                      <a:gd name="connsiteY4" fmla="*/ 61912 h 223837"/>
                      <a:gd name="connsiteX5" fmla="*/ 142875 w 190500"/>
                      <a:gd name="connsiteY5" fmla="*/ 90487 h 223837"/>
                      <a:gd name="connsiteX6" fmla="*/ 161925 w 190500"/>
                      <a:gd name="connsiteY6" fmla="*/ 114300 h 223837"/>
                      <a:gd name="connsiteX7" fmla="*/ 166688 w 190500"/>
                      <a:gd name="connsiteY7" fmla="*/ 133350 h 223837"/>
                      <a:gd name="connsiteX8" fmla="*/ 176213 w 190500"/>
                      <a:gd name="connsiteY8" fmla="*/ 161925 h 223837"/>
                      <a:gd name="connsiteX9" fmla="*/ 180975 w 190500"/>
                      <a:gd name="connsiteY9" fmla="*/ 180975 h 223837"/>
                      <a:gd name="connsiteX10" fmla="*/ 190500 w 190500"/>
                      <a:gd name="connsiteY10" fmla="*/ 209550 h 223837"/>
                      <a:gd name="connsiteX11" fmla="*/ 185738 w 190500"/>
                      <a:gd name="connsiteY11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00" h="223837">
                        <a:moveTo>
                          <a:pt x="0" y="0"/>
                        </a:moveTo>
                        <a:cubicBezTo>
                          <a:pt x="7938" y="1587"/>
                          <a:pt x="16003" y="2632"/>
                          <a:pt x="23813" y="4762"/>
                        </a:cubicBezTo>
                        <a:cubicBezTo>
                          <a:pt x="90301" y="22894"/>
                          <a:pt x="18168" y="7442"/>
                          <a:pt x="76200" y="19050"/>
                        </a:cubicBezTo>
                        <a:cubicBezTo>
                          <a:pt x="94825" y="28363"/>
                          <a:pt x="100927" y="28903"/>
                          <a:pt x="114300" y="47625"/>
                        </a:cubicBezTo>
                        <a:cubicBezTo>
                          <a:pt x="117218" y="51710"/>
                          <a:pt x="116818" y="57422"/>
                          <a:pt x="119063" y="61912"/>
                        </a:cubicBezTo>
                        <a:cubicBezTo>
                          <a:pt x="125695" y="75175"/>
                          <a:pt x="132341" y="79953"/>
                          <a:pt x="142875" y="90487"/>
                        </a:cubicBezTo>
                        <a:cubicBezTo>
                          <a:pt x="158446" y="137198"/>
                          <a:pt x="133202" y="71215"/>
                          <a:pt x="161925" y="114300"/>
                        </a:cubicBezTo>
                        <a:cubicBezTo>
                          <a:pt x="165556" y="119746"/>
                          <a:pt x="164807" y="127081"/>
                          <a:pt x="166688" y="133350"/>
                        </a:cubicBezTo>
                        <a:cubicBezTo>
                          <a:pt x="169573" y="142967"/>
                          <a:pt x="173778" y="152184"/>
                          <a:pt x="176213" y="161925"/>
                        </a:cubicBezTo>
                        <a:cubicBezTo>
                          <a:pt x="177800" y="168275"/>
                          <a:pt x="179094" y="174706"/>
                          <a:pt x="180975" y="180975"/>
                        </a:cubicBezTo>
                        <a:cubicBezTo>
                          <a:pt x="183860" y="190592"/>
                          <a:pt x="190500" y="209550"/>
                          <a:pt x="190500" y="209550"/>
                        </a:cubicBezTo>
                        <a:lnTo>
                          <a:pt x="185738" y="223837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5" name="Freeform 1034"/>
                  <p:cNvSpPr/>
                  <p:nvPr/>
                </p:nvSpPr>
                <p:spPr>
                  <a:xfrm rot="19020000">
                    <a:off x="4141760" y="2151599"/>
                    <a:ext cx="28936" cy="386992"/>
                  </a:xfrm>
                  <a:custGeom>
                    <a:avLst/>
                    <a:gdLst>
                      <a:gd name="connsiteX0" fmla="*/ 0 w 28936"/>
                      <a:gd name="connsiteY0" fmla="*/ 0 h 371475"/>
                      <a:gd name="connsiteX1" fmla="*/ 19050 w 28936"/>
                      <a:gd name="connsiteY1" fmla="*/ 161925 h 371475"/>
                      <a:gd name="connsiteX2" fmla="*/ 28575 w 28936"/>
                      <a:gd name="connsiteY2" fmla="*/ 176212 h 371475"/>
                      <a:gd name="connsiteX3" fmla="*/ 23813 w 28936"/>
                      <a:gd name="connsiteY3" fmla="*/ 352425 h 371475"/>
                      <a:gd name="connsiteX4" fmla="*/ 14288 w 28936"/>
                      <a:gd name="connsiteY4" fmla="*/ 371475 h 3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36" h="371475">
                        <a:moveTo>
                          <a:pt x="0" y="0"/>
                        </a:moveTo>
                        <a:cubicBezTo>
                          <a:pt x="6350" y="53975"/>
                          <a:pt x="10351" y="108279"/>
                          <a:pt x="19050" y="161925"/>
                        </a:cubicBezTo>
                        <a:cubicBezTo>
                          <a:pt x="19966" y="167575"/>
                          <a:pt x="28432" y="170490"/>
                          <a:pt x="28575" y="176212"/>
                        </a:cubicBezTo>
                        <a:cubicBezTo>
                          <a:pt x="30044" y="234953"/>
                          <a:pt x="26747" y="293739"/>
                          <a:pt x="23813" y="352425"/>
                        </a:cubicBezTo>
                        <a:cubicBezTo>
                          <a:pt x="23237" y="363944"/>
                          <a:pt x="20409" y="365353"/>
                          <a:pt x="14288" y="371475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6" name="Freeform 1035"/>
                  <p:cNvSpPr/>
                  <p:nvPr/>
                </p:nvSpPr>
                <p:spPr>
                  <a:xfrm rot="17908355">
                    <a:off x="4133767" y="2284488"/>
                    <a:ext cx="161925" cy="195262"/>
                  </a:xfrm>
                  <a:custGeom>
                    <a:avLst/>
                    <a:gdLst>
                      <a:gd name="connsiteX0" fmla="*/ 161925 w 161925"/>
                      <a:gd name="connsiteY0" fmla="*/ 0 h 195262"/>
                      <a:gd name="connsiteX1" fmla="*/ 71437 w 161925"/>
                      <a:gd name="connsiteY1" fmla="*/ 100012 h 195262"/>
                      <a:gd name="connsiteX2" fmla="*/ 66675 w 161925"/>
                      <a:gd name="connsiteY2" fmla="*/ 114300 h 195262"/>
                      <a:gd name="connsiteX3" fmla="*/ 52387 w 161925"/>
                      <a:gd name="connsiteY3" fmla="*/ 128587 h 195262"/>
                      <a:gd name="connsiteX4" fmla="*/ 28575 w 161925"/>
                      <a:gd name="connsiteY4" fmla="*/ 152400 h 195262"/>
                      <a:gd name="connsiteX5" fmla="*/ 14287 w 161925"/>
                      <a:gd name="connsiteY5" fmla="*/ 180975 h 195262"/>
                      <a:gd name="connsiteX6" fmla="*/ 0 w 161925"/>
                      <a:gd name="connsiteY6" fmla="*/ 195262 h 195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925" h="195262">
                        <a:moveTo>
                          <a:pt x="161925" y="0"/>
                        </a:moveTo>
                        <a:cubicBezTo>
                          <a:pt x="131762" y="33337"/>
                          <a:pt x="100218" y="65475"/>
                          <a:pt x="71437" y="100012"/>
                        </a:cubicBezTo>
                        <a:cubicBezTo>
                          <a:pt x="68223" y="103869"/>
                          <a:pt x="69460" y="110123"/>
                          <a:pt x="66675" y="114300"/>
                        </a:cubicBezTo>
                        <a:cubicBezTo>
                          <a:pt x="62939" y="119904"/>
                          <a:pt x="56699" y="123413"/>
                          <a:pt x="52387" y="128587"/>
                        </a:cubicBezTo>
                        <a:cubicBezTo>
                          <a:pt x="32541" y="152402"/>
                          <a:pt x="54770" y="134936"/>
                          <a:pt x="28575" y="152400"/>
                        </a:cubicBezTo>
                        <a:cubicBezTo>
                          <a:pt x="23802" y="166718"/>
                          <a:pt x="24544" y="168666"/>
                          <a:pt x="14287" y="180975"/>
                        </a:cubicBezTo>
                        <a:cubicBezTo>
                          <a:pt x="9975" y="186149"/>
                          <a:pt x="0" y="195262"/>
                          <a:pt x="0" y="195262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19" name="Freeform 1018"/>
                <p:cNvSpPr/>
                <p:nvPr/>
              </p:nvSpPr>
              <p:spPr>
                <a:xfrm>
                  <a:off x="4343089" y="1899052"/>
                  <a:ext cx="60067" cy="743414"/>
                </a:xfrm>
                <a:custGeom>
                  <a:avLst/>
                  <a:gdLst>
                    <a:gd name="connsiteX0" fmla="*/ 0 w 28575"/>
                    <a:gd name="connsiteY0" fmla="*/ 0 h 461962"/>
                    <a:gd name="connsiteX1" fmla="*/ 9525 w 28575"/>
                    <a:gd name="connsiteY1" fmla="*/ 400050 h 461962"/>
                    <a:gd name="connsiteX2" fmla="*/ 23812 w 28575"/>
                    <a:gd name="connsiteY2" fmla="*/ 447675 h 461962"/>
                    <a:gd name="connsiteX3" fmla="*/ 28575 w 28575"/>
                    <a:gd name="connsiteY3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61962">
                      <a:moveTo>
                        <a:pt x="0" y="0"/>
                      </a:moveTo>
                      <a:cubicBezTo>
                        <a:pt x="3175" y="133350"/>
                        <a:pt x="4980" y="266740"/>
                        <a:pt x="9525" y="400050"/>
                      </a:cubicBezTo>
                      <a:cubicBezTo>
                        <a:pt x="9798" y="408070"/>
                        <a:pt x="22837" y="444751"/>
                        <a:pt x="23812" y="447675"/>
                      </a:cubicBezTo>
                      <a:lnTo>
                        <a:pt x="28575" y="461962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0" name="Freeform 1019"/>
                <p:cNvSpPr/>
                <p:nvPr/>
              </p:nvSpPr>
              <p:spPr>
                <a:xfrm>
                  <a:off x="4385762" y="2056177"/>
                  <a:ext cx="228600" cy="591447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1" name="Freeform 1020"/>
                <p:cNvSpPr/>
                <p:nvPr/>
              </p:nvSpPr>
              <p:spPr>
                <a:xfrm flipH="1">
                  <a:off x="4115538" y="1957353"/>
                  <a:ext cx="228600" cy="610285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0" name="Group 859"/>
              <p:cNvGrpSpPr/>
              <p:nvPr/>
            </p:nvGrpSpPr>
            <p:grpSpPr>
              <a:xfrm>
                <a:off x="4471205" y="3814425"/>
                <a:ext cx="347493" cy="884821"/>
                <a:chOff x="3945524" y="1199153"/>
                <a:chExt cx="753674" cy="1448471"/>
              </a:xfrm>
            </p:grpSpPr>
            <p:grpSp>
              <p:nvGrpSpPr>
                <p:cNvPr id="975" name="Group 974"/>
                <p:cNvGrpSpPr/>
                <p:nvPr/>
              </p:nvGrpSpPr>
              <p:grpSpPr>
                <a:xfrm>
                  <a:off x="3945524" y="1199153"/>
                  <a:ext cx="753674" cy="1248068"/>
                  <a:chOff x="3969778" y="1929542"/>
                  <a:chExt cx="762155" cy="1175603"/>
                </a:xfrm>
                <a:solidFill>
                  <a:srgbClr val="70AD47">
                    <a:lumMod val="40000"/>
                    <a:lumOff val="60000"/>
                  </a:srgbClr>
                </a:solidFill>
              </p:grpSpPr>
              <p:sp>
                <p:nvSpPr>
                  <p:cNvPr id="979" name="Freeform 978"/>
                  <p:cNvSpPr/>
                  <p:nvPr/>
                </p:nvSpPr>
                <p:spPr>
                  <a:xfrm>
                    <a:off x="4309763" y="2252660"/>
                    <a:ext cx="124137" cy="852485"/>
                  </a:xfrm>
                  <a:custGeom>
                    <a:avLst/>
                    <a:gdLst>
                      <a:gd name="connsiteX0" fmla="*/ 124137 w 124137"/>
                      <a:gd name="connsiteY0" fmla="*/ 852487 h 852487"/>
                      <a:gd name="connsiteX1" fmla="*/ 9837 w 124137"/>
                      <a:gd name="connsiteY1" fmla="*/ 257175 h 852487"/>
                      <a:gd name="connsiteX2" fmla="*/ 312 w 124137"/>
                      <a:gd name="connsiteY2" fmla="*/ 238125 h 852487"/>
                      <a:gd name="connsiteX3" fmla="*/ 5075 w 124137"/>
                      <a:gd name="connsiteY3" fmla="*/ 128587 h 852487"/>
                      <a:gd name="connsiteX4" fmla="*/ 19362 w 124137"/>
                      <a:gd name="connsiteY4" fmla="*/ 100012 h 852487"/>
                      <a:gd name="connsiteX5" fmla="*/ 33650 w 124137"/>
                      <a:gd name="connsiteY5" fmla="*/ 95250 h 852487"/>
                      <a:gd name="connsiteX6" fmla="*/ 47937 w 124137"/>
                      <a:gd name="connsiteY6" fmla="*/ 66675 h 852487"/>
                      <a:gd name="connsiteX7" fmla="*/ 57462 w 124137"/>
                      <a:gd name="connsiteY7" fmla="*/ 52387 h 852487"/>
                      <a:gd name="connsiteX8" fmla="*/ 62225 w 124137"/>
                      <a:gd name="connsiteY8" fmla="*/ 33337 h 852487"/>
                      <a:gd name="connsiteX9" fmla="*/ 66987 w 124137"/>
                      <a:gd name="connsiteY9" fmla="*/ 0 h 85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137" h="852487">
                        <a:moveTo>
                          <a:pt x="124137" y="852487"/>
                        </a:moveTo>
                        <a:cubicBezTo>
                          <a:pt x="86037" y="654050"/>
                          <a:pt x="49760" y="455254"/>
                          <a:pt x="9837" y="257175"/>
                        </a:cubicBezTo>
                        <a:cubicBezTo>
                          <a:pt x="8434" y="250215"/>
                          <a:pt x="575" y="245220"/>
                          <a:pt x="312" y="238125"/>
                        </a:cubicBezTo>
                        <a:cubicBezTo>
                          <a:pt x="-1041" y="201603"/>
                          <a:pt x="2272" y="165027"/>
                          <a:pt x="5075" y="128587"/>
                        </a:cubicBezTo>
                        <a:cubicBezTo>
                          <a:pt x="5641" y="121232"/>
                          <a:pt x="13901" y="104381"/>
                          <a:pt x="19362" y="100012"/>
                        </a:cubicBezTo>
                        <a:cubicBezTo>
                          <a:pt x="23282" y="96876"/>
                          <a:pt x="28887" y="96837"/>
                          <a:pt x="33650" y="95250"/>
                        </a:cubicBezTo>
                        <a:cubicBezTo>
                          <a:pt x="60948" y="54301"/>
                          <a:pt x="28220" y="106111"/>
                          <a:pt x="47937" y="66675"/>
                        </a:cubicBezTo>
                        <a:cubicBezTo>
                          <a:pt x="50497" y="61555"/>
                          <a:pt x="54287" y="57150"/>
                          <a:pt x="57462" y="52387"/>
                        </a:cubicBezTo>
                        <a:cubicBezTo>
                          <a:pt x="59050" y="46037"/>
                          <a:pt x="61054" y="39777"/>
                          <a:pt x="62225" y="33337"/>
                        </a:cubicBezTo>
                        <a:cubicBezTo>
                          <a:pt x="64233" y="22293"/>
                          <a:pt x="66987" y="0"/>
                          <a:pt x="66987" y="0"/>
                        </a:cubicBez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80" name="Group 979"/>
                  <p:cNvGrpSpPr/>
                  <p:nvPr/>
                </p:nvGrpSpPr>
                <p:grpSpPr>
                  <a:xfrm>
                    <a:off x="4168363" y="1929542"/>
                    <a:ext cx="376239" cy="412357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1006" name="Oval 1005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7" name="Oval 1006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8" name="Oval 1007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9" name="Oval 1008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0" name="Oval 1009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1" name="Oval 1010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2" name="Oval 1011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3" name="Oval 1012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4" name="Oval 1013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5" name="Freeform 1014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6" name="Freeform 1015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7" name="Freeform 1016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81" name="Group 980"/>
                  <p:cNvGrpSpPr/>
                  <p:nvPr/>
                </p:nvGrpSpPr>
                <p:grpSpPr>
                  <a:xfrm rot="4106863" flipH="1">
                    <a:off x="4337635" y="2344176"/>
                    <a:ext cx="376238" cy="412359"/>
                    <a:chOff x="4106085" y="1684451"/>
                    <a:chExt cx="376238" cy="412358"/>
                  </a:xfrm>
                  <a:grpFill/>
                </p:grpSpPr>
                <p:sp>
                  <p:nvSpPr>
                    <p:cNvPr id="994" name="Oval 993"/>
                    <p:cNvSpPr/>
                    <p:nvPr/>
                  </p:nvSpPr>
                  <p:spPr>
                    <a:xfrm rot="1020000">
                      <a:off x="4197527" y="18562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5" name="Oval 994"/>
                    <p:cNvSpPr/>
                    <p:nvPr/>
                  </p:nvSpPr>
                  <p:spPr>
                    <a:xfrm rot="-960000">
                      <a:off x="4349927" y="200865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6" name="Oval 995"/>
                    <p:cNvSpPr/>
                    <p:nvPr/>
                  </p:nvSpPr>
                  <p:spPr>
                    <a:xfrm rot="1020000">
                      <a:off x="4142525" y="182541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7" name="Oval 996"/>
                    <p:cNvSpPr/>
                    <p:nvPr/>
                  </p:nvSpPr>
                  <p:spPr>
                    <a:xfrm rot="-960000">
                      <a:off x="4392399" y="1954003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8" name="Oval 997"/>
                    <p:cNvSpPr/>
                    <p:nvPr/>
                  </p:nvSpPr>
                  <p:spPr>
                    <a:xfrm rot="-960000">
                      <a:off x="4430697" y="1885412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9" name="Oval 998"/>
                    <p:cNvSpPr/>
                    <p:nvPr/>
                  </p:nvSpPr>
                  <p:spPr>
                    <a:xfrm rot="1020000">
                      <a:off x="4233005" y="1939235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0" name="Oval 999"/>
                    <p:cNvSpPr/>
                    <p:nvPr/>
                  </p:nvSpPr>
                  <p:spPr>
                    <a:xfrm rot="1980000">
                      <a:off x="4255776" y="1696396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1" name="Oval 1000"/>
                    <p:cNvSpPr/>
                    <p:nvPr/>
                  </p:nvSpPr>
                  <p:spPr>
                    <a:xfrm rot="1260000">
                      <a:off x="4293389" y="1753639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2" name="Oval 1001"/>
                    <p:cNvSpPr/>
                    <p:nvPr/>
                  </p:nvSpPr>
                  <p:spPr>
                    <a:xfrm rot="1260000">
                      <a:off x="4296413" y="1866957"/>
                      <a:ext cx="45719" cy="88153"/>
                    </a:xfrm>
                    <a:prstGeom prst="ellipse">
                      <a:avLst/>
                    </a:pr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3" name="Freeform 1002"/>
                    <p:cNvSpPr/>
                    <p:nvPr/>
                  </p:nvSpPr>
                  <p:spPr>
                    <a:xfrm>
                      <a:off x="4106085" y="1817801"/>
                      <a:ext cx="190500" cy="223837"/>
                    </a:xfrm>
                    <a:custGeom>
                      <a:avLst/>
                      <a:gdLst>
                        <a:gd name="connsiteX0" fmla="*/ 0 w 190500"/>
                        <a:gd name="connsiteY0" fmla="*/ 0 h 223837"/>
                        <a:gd name="connsiteX1" fmla="*/ 23813 w 190500"/>
                        <a:gd name="connsiteY1" fmla="*/ 4762 h 223837"/>
                        <a:gd name="connsiteX2" fmla="*/ 76200 w 190500"/>
                        <a:gd name="connsiteY2" fmla="*/ 19050 h 223837"/>
                        <a:gd name="connsiteX3" fmla="*/ 114300 w 190500"/>
                        <a:gd name="connsiteY3" fmla="*/ 47625 h 223837"/>
                        <a:gd name="connsiteX4" fmla="*/ 119063 w 190500"/>
                        <a:gd name="connsiteY4" fmla="*/ 61912 h 223837"/>
                        <a:gd name="connsiteX5" fmla="*/ 142875 w 190500"/>
                        <a:gd name="connsiteY5" fmla="*/ 90487 h 223837"/>
                        <a:gd name="connsiteX6" fmla="*/ 161925 w 190500"/>
                        <a:gd name="connsiteY6" fmla="*/ 114300 h 223837"/>
                        <a:gd name="connsiteX7" fmla="*/ 166688 w 190500"/>
                        <a:gd name="connsiteY7" fmla="*/ 133350 h 223837"/>
                        <a:gd name="connsiteX8" fmla="*/ 176213 w 190500"/>
                        <a:gd name="connsiteY8" fmla="*/ 161925 h 223837"/>
                        <a:gd name="connsiteX9" fmla="*/ 180975 w 190500"/>
                        <a:gd name="connsiteY9" fmla="*/ 180975 h 223837"/>
                        <a:gd name="connsiteX10" fmla="*/ 190500 w 190500"/>
                        <a:gd name="connsiteY10" fmla="*/ 209550 h 223837"/>
                        <a:gd name="connsiteX11" fmla="*/ 185738 w 190500"/>
                        <a:gd name="connsiteY11" fmla="*/ 223837 h 223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0500" h="223837">
                          <a:moveTo>
                            <a:pt x="0" y="0"/>
                          </a:moveTo>
                          <a:cubicBezTo>
                            <a:pt x="7938" y="1587"/>
                            <a:pt x="16003" y="2632"/>
                            <a:pt x="23813" y="4762"/>
                          </a:cubicBezTo>
                          <a:cubicBezTo>
                            <a:pt x="90301" y="22894"/>
                            <a:pt x="18168" y="7442"/>
                            <a:pt x="76200" y="19050"/>
                          </a:cubicBezTo>
                          <a:cubicBezTo>
                            <a:pt x="94825" y="28363"/>
                            <a:pt x="100927" y="28903"/>
                            <a:pt x="114300" y="47625"/>
                          </a:cubicBezTo>
                          <a:cubicBezTo>
                            <a:pt x="117218" y="51710"/>
                            <a:pt x="116818" y="57422"/>
                            <a:pt x="119063" y="61912"/>
                          </a:cubicBezTo>
                          <a:cubicBezTo>
                            <a:pt x="125695" y="75175"/>
                            <a:pt x="132341" y="79953"/>
                            <a:pt x="142875" y="90487"/>
                          </a:cubicBezTo>
                          <a:cubicBezTo>
                            <a:pt x="158446" y="137198"/>
                            <a:pt x="133202" y="71215"/>
                            <a:pt x="161925" y="114300"/>
                          </a:cubicBezTo>
                          <a:cubicBezTo>
                            <a:pt x="165556" y="119746"/>
                            <a:pt x="164807" y="127081"/>
                            <a:pt x="166688" y="133350"/>
                          </a:cubicBezTo>
                          <a:cubicBezTo>
                            <a:pt x="169573" y="142967"/>
                            <a:pt x="173778" y="152184"/>
                            <a:pt x="176213" y="161925"/>
                          </a:cubicBezTo>
                          <a:cubicBezTo>
                            <a:pt x="177800" y="168275"/>
                            <a:pt x="179094" y="174706"/>
                            <a:pt x="180975" y="180975"/>
                          </a:cubicBezTo>
                          <a:cubicBezTo>
                            <a:pt x="183860" y="190592"/>
                            <a:pt x="190500" y="209550"/>
                            <a:pt x="190500" y="209550"/>
                          </a:cubicBezTo>
                          <a:lnTo>
                            <a:pt x="185738" y="223837"/>
                          </a:lnTo>
                        </a:path>
                      </a:pathLst>
                    </a:custGeom>
                    <a:no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4" name="Freeform 1003"/>
                    <p:cNvSpPr/>
                    <p:nvPr/>
                  </p:nvSpPr>
                  <p:spPr>
                    <a:xfrm>
                      <a:off x="4296585" y="1684451"/>
                      <a:ext cx="28936" cy="371475"/>
                    </a:xfrm>
                    <a:custGeom>
                      <a:avLst/>
                      <a:gdLst>
                        <a:gd name="connsiteX0" fmla="*/ 0 w 28936"/>
                        <a:gd name="connsiteY0" fmla="*/ 0 h 371475"/>
                        <a:gd name="connsiteX1" fmla="*/ 19050 w 28936"/>
                        <a:gd name="connsiteY1" fmla="*/ 161925 h 371475"/>
                        <a:gd name="connsiteX2" fmla="*/ 28575 w 28936"/>
                        <a:gd name="connsiteY2" fmla="*/ 176212 h 371475"/>
                        <a:gd name="connsiteX3" fmla="*/ 23813 w 28936"/>
                        <a:gd name="connsiteY3" fmla="*/ 352425 h 371475"/>
                        <a:gd name="connsiteX4" fmla="*/ 14288 w 28936"/>
                        <a:gd name="connsiteY4" fmla="*/ 371475 h 371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36" h="371475">
                          <a:moveTo>
                            <a:pt x="0" y="0"/>
                          </a:moveTo>
                          <a:cubicBezTo>
                            <a:pt x="6350" y="53975"/>
                            <a:pt x="10351" y="108279"/>
                            <a:pt x="19050" y="161925"/>
                          </a:cubicBezTo>
                          <a:cubicBezTo>
                            <a:pt x="19966" y="167575"/>
                            <a:pt x="28432" y="170490"/>
                            <a:pt x="28575" y="176212"/>
                          </a:cubicBezTo>
                          <a:cubicBezTo>
                            <a:pt x="30044" y="234953"/>
                            <a:pt x="26747" y="293739"/>
                            <a:pt x="23813" y="352425"/>
                          </a:cubicBezTo>
                          <a:cubicBezTo>
                            <a:pt x="23237" y="363944"/>
                            <a:pt x="20409" y="365353"/>
                            <a:pt x="14288" y="371475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5" name="Freeform 1004"/>
                    <p:cNvSpPr/>
                    <p:nvPr/>
                  </p:nvSpPr>
                  <p:spPr>
                    <a:xfrm>
                      <a:off x="4320398" y="1874951"/>
                      <a:ext cx="161925" cy="195262"/>
                    </a:xfrm>
                    <a:custGeom>
                      <a:avLst/>
                      <a:gdLst>
                        <a:gd name="connsiteX0" fmla="*/ 161925 w 161925"/>
                        <a:gd name="connsiteY0" fmla="*/ 0 h 195262"/>
                        <a:gd name="connsiteX1" fmla="*/ 71437 w 161925"/>
                        <a:gd name="connsiteY1" fmla="*/ 100012 h 195262"/>
                        <a:gd name="connsiteX2" fmla="*/ 66675 w 161925"/>
                        <a:gd name="connsiteY2" fmla="*/ 114300 h 195262"/>
                        <a:gd name="connsiteX3" fmla="*/ 52387 w 161925"/>
                        <a:gd name="connsiteY3" fmla="*/ 128587 h 195262"/>
                        <a:gd name="connsiteX4" fmla="*/ 28575 w 161925"/>
                        <a:gd name="connsiteY4" fmla="*/ 152400 h 195262"/>
                        <a:gd name="connsiteX5" fmla="*/ 14287 w 161925"/>
                        <a:gd name="connsiteY5" fmla="*/ 180975 h 195262"/>
                        <a:gd name="connsiteX6" fmla="*/ 0 w 161925"/>
                        <a:gd name="connsiteY6" fmla="*/ 195262 h 195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925" h="195262">
                          <a:moveTo>
                            <a:pt x="161925" y="0"/>
                          </a:moveTo>
                          <a:cubicBezTo>
                            <a:pt x="131762" y="33337"/>
                            <a:pt x="100218" y="65475"/>
                            <a:pt x="71437" y="100012"/>
                          </a:cubicBezTo>
                          <a:cubicBezTo>
                            <a:pt x="68223" y="103869"/>
                            <a:pt x="69460" y="110123"/>
                            <a:pt x="66675" y="114300"/>
                          </a:cubicBezTo>
                          <a:cubicBezTo>
                            <a:pt x="62939" y="119904"/>
                            <a:pt x="56699" y="123413"/>
                            <a:pt x="52387" y="128587"/>
                          </a:cubicBezTo>
                          <a:cubicBezTo>
                            <a:pt x="32541" y="152402"/>
                            <a:pt x="54770" y="134936"/>
                            <a:pt x="28575" y="152400"/>
                          </a:cubicBezTo>
                          <a:cubicBezTo>
                            <a:pt x="23802" y="166718"/>
                            <a:pt x="24544" y="168666"/>
                            <a:pt x="14287" y="180975"/>
                          </a:cubicBezTo>
                          <a:cubicBezTo>
                            <a:pt x="9975" y="186149"/>
                            <a:pt x="0" y="195262"/>
                            <a:pt x="0" y="195262"/>
                          </a:cubicBezTo>
                        </a:path>
                      </a:pathLst>
                    </a:custGeom>
                    <a:grpFill/>
                    <a:ln w="9525" cap="flat" cmpd="sng" algn="ctr">
                      <a:solidFill>
                        <a:srgbClr val="70AD47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82" name="Oval 981"/>
                  <p:cNvSpPr/>
                  <p:nvPr/>
                </p:nvSpPr>
                <p:spPr>
                  <a:xfrm rot="18928355">
                    <a:off x="4042093" y="246268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3" name="Oval 982"/>
                  <p:cNvSpPr/>
                  <p:nvPr/>
                </p:nvSpPr>
                <p:spPr>
                  <a:xfrm rot="16948355">
                    <a:off x="4248708" y="240136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4" name="Oval 983"/>
                  <p:cNvSpPr/>
                  <p:nvPr/>
                </p:nvSpPr>
                <p:spPr>
                  <a:xfrm rot="18928355">
                    <a:off x="3988755" y="2496326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5" name="Oval 984"/>
                  <p:cNvSpPr/>
                  <p:nvPr/>
                </p:nvSpPr>
                <p:spPr>
                  <a:xfrm rot="16948355">
                    <a:off x="4220914" y="2337978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6" name="Oval 985"/>
                  <p:cNvSpPr/>
                  <p:nvPr/>
                </p:nvSpPr>
                <p:spPr>
                  <a:xfrm rot="16948355">
                    <a:off x="4178877" y="2271613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7" name="Oval 986"/>
                  <p:cNvSpPr/>
                  <p:nvPr/>
                </p:nvSpPr>
                <p:spPr>
                  <a:xfrm rot="18928355">
                    <a:off x="4131943" y="2471052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8" name="Oval 987"/>
                  <p:cNvSpPr/>
                  <p:nvPr/>
                </p:nvSpPr>
                <p:spPr>
                  <a:xfrm rot="1711645" flipH="1">
                    <a:off x="3987553" y="2221774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9" name="Oval 988"/>
                  <p:cNvSpPr/>
                  <p:nvPr/>
                </p:nvSpPr>
                <p:spPr>
                  <a:xfrm rot="2431645" flipH="1">
                    <a:off x="4055804" y="2216000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0" name="Oval 989"/>
                  <p:cNvSpPr/>
                  <p:nvPr/>
                </p:nvSpPr>
                <p:spPr>
                  <a:xfrm rot="2431645" flipH="1">
                    <a:off x="4156857" y="2267365"/>
                    <a:ext cx="45719" cy="88153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1" name="Freeform 990"/>
                  <p:cNvSpPr/>
                  <p:nvPr/>
                </p:nvSpPr>
                <p:spPr>
                  <a:xfrm rot="17908355">
                    <a:off x="3986447" y="2425596"/>
                    <a:ext cx="190500" cy="223838"/>
                  </a:xfrm>
                  <a:custGeom>
                    <a:avLst/>
                    <a:gdLst>
                      <a:gd name="connsiteX0" fmla="*/ 0 w 190500"/>
                      <a:gd name="connsiteY0" fmla="*/ 0 h 223837"/>
                      <a:gd name="connsiteX1" fmla="*/ 23813 w 190500"/>
                      <a:gd name="connsiteY1" fmla="*/ 4762 h 223837"/>
                      <a:gd name="connsiteX2" fmla="*/ 76200 w 190500"/>
                      <a:gd name="connsiteY2" fmla="*/ 19050 h 223837"/>
                      <a:gd name="connsiteX3" fmla="*/ 114300 w 190500"/>
                      <a:gd name="connsiteY3" fmla="*/ 47625 h 223837"/>
                      <a:gd name="connsiteX4" fmla="*/ 119063 w 190500"/>
                      <a:gd name="connsiteY4" fmla="*/ 61912 h 223837"/>
                      <a:gd name="connsiteX5" fmla="*/ 142875 w 190500"/>
                      <a:gd name="connsiteY5" fmla="*/ 90487 h 223837"/>
                      <a:gd name="connsiteX6" fmla="*/ 161925 w 190500"/>
                      <a:gd name="connsiteY6" fmla="*/ 114300 h 223837"/>
                      <a:gd name="connsiteX7" fmla="*/ 166688 w 190500"/>
                      <a:gd name="connsiteY7" fmla="*/ 133350 h 223837"/>
                      <a:gd name="connsiteX8" fmla="*/ 176213 w 190500"/>
                      <a:gd name="connsiteY8" fmla="*/ 161925 h 223837"/>
                      <a:gd name="connsiteX9" fmla="*/ 180975 w 190500"/>
                      <a:gd name="connsiteY9" fmla="*/ 180975 h 223837"/>
                      <a:gd name="connsiteX10" fmla="*/ 190500 w 190500"/>
                      <a:gd name="connsiteY10" fmla="*/ 209550 h 223837"/>
                      <a:gd name="connsiteX11" fmla="*/ 185738 w 190500"/>
                      <a:gd name="connsiteY11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00" h="223837">
                        <a:moveTo>
                          <a:pt x="0" y="0"/>
                        </a:moveTo>
                        <a:cubicBezTo>
                          <a:pt x="7938" y="1587"/>
                          <a:pt x="16003" y="2632"/>
                          <a:pt x="23813" y="4762"/>
                        </a:cubicBezTo>
                        <a:cubicBezTo>
                          <a:pt x="90301" y="22894"/>
                          <a:pt x="18168" y="7442"/>
                          <a:pt x="76200" y="19050"/>
                        </a:cubicBezTo>
                        <a:cubicBezTo>
                          <a:pt x="94825" y="28363"/>
                          <a:pt x="100927" y="28903"/>
                          <a:pt x="114300" y="47625"/>
                        </a:cubicBezTo>
                        <a:cubicBezTo>
                          <a:pt x="117218" y="51710"/>
                          <a:pt x="116818" y="57422"/>
                          <a:pt x="119063" y="61912"/>
                        </a:cubicBezTo>
                        <a:cubicBezTo>
                          <a:pt x="125695" y="75175"/>
                          <a:pt x="132341" y="79953"/>
                          <a:pt x="142875" y="90487"/>
                        </a:cubicBezTo>
                        <a:cubicBezTo>
                          <a:pt x="158446" y="137198"/>
                          <a:pt x="133202" y="71215"/>
                          <a:pt x="161925" y="114300"/>
                        </a:cubicBezTo>
                        <a:cubicBezTo>
                          <a:pt x="165556" y="119746"/>
                          <a:pt x="164807" y="127081"/>
                          <a:pt x="166688" y="133350"/>
                        </a:cubicBezTo>
                        <a:cubicBezTo>
                          <a:pt x="169573" y="142967"/>
                          <a:pt x="173778" y="152184"/>
                          <a:pt x="176213" y="161925"/>
                        </a:cubicBezTo>
                        <a:cubicBezTo>
                          <a:pt x="177800" y="168275"/>
                          <a:pt x="179094" y="174706"/>
                          <a:pt x="180975" y="180975"/>
                        </a:cubicBezTo>
                        <a:cubicBezTo>
                          <a:pt x="183860" y="190592"/>
                          <a:pt x="190500" y="209550"/>
                          <a:pt x="190500" y="209550"/>
                        </a:cubicBezTo>
                        <a:lnTo>
                          <a:pt x="185738" y="223837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2" name="Freeform 991"/>
                  <p:cNvSpPr/>
                  <p:nvPr/>
                </p:nvSpPr>
                <p:spPr>
                  <a:xfrm rot="19020000">
                    <a:off x="4141760" y="2151599"/>
                    <a:ext cx="28936" cy="386992"/>
                  </a:xfrm>
                  <a:custGeom>
                    <a:avLst/>
                    <a:gdLst>
                      <a:gd name="connsiteX0" fmla="*/ 0 w 28936"/>
                      <a:gd name="connsiteY0" fmla="*/ 0 h 371475"/>
                      <a:gd name="connsiteX1" fmla="*/ 19050 w 28936"/>
                      <a:gd name="connsiteY1" fmla="*/ 161925 h 371475"/>
                      <a:gd name="connsiteX2" fmla="*/ 28575 w 28936"/>
                      <a:gd name="connsiteY2" fmla="*/ 176212 h 371475"/>
                      <a:gd name="connsiteX3" fmla="*/ 23813 w 28936"/>
                      <a:gd name="connsiteY3" fmla="*/ 352425 h 371475"/>
                      <a:gd name="connsiteX4" fmla="*/ 14288 w 28936"/>
                      <a:gd name="connsiteY4" fmla="*/ 371475 h 3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36" h="371475">
                        <a:moveTo>
                          <a:pt x="0" y="0"/>
                        </a:moveTo>
                        <a:cubicBezTo>
                          <a:pt x="6350" y="53975"/>
                          <a:pt x="10351" y="108279"/>
                          <a:pt x="19050" y="161925"/>
                        </a:cubicBezTo>
                        <a:cubicBezTo>
                          <a:pt x="19966" y="167575"/>
                          <a:pt x="28432" y="170490"/>
                          <a:pt x="28575" y="176212"/>
                        </a:cubicBezTo>
                        <a:cubicBezTo>
                          <a:pt x="30044" y="234953"/>
                          <a:pt x="26747" y="293739"/>
                          <a:pt x="23813" y="352425"/>
                        </a:cubicBezTo>
                        <a:cubicBezTo>
                          <a:pt x="23237" y="363944"/>
                          <a:pt x="20409" y="365353"/>
                          <a:pt x="14288" y="371475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3" name="Freeform 992"/>
                  <p:cNvSpPr/>
                  <p:nvPr/>
                </p:nvSpPr>
                <p:spPr>
                  <a:xfrm rot="17908355">
                    <a:off x="4133767" y="2284488"/>
                    <a:ext cx="161925" cy="195262"/>
                  </a:xfrm>
                  <a:custGeom>
                    <a:avLst/>
                    <a:gdLst>
                      <a:gd name="connsiteX0" fmla="*/ 161925 w 161925"/>
                      <a:gd name="connsiteY0" fmla="*/ 0 h 195262"/>
                      <a:gd name="connsiteX1" fmla="*/ 71437 w 161925"/>
                      <a:gd name="connsiteY1" fmla="*/ 100012 h 195262"/>
                      <a:gd name="connsiteX2" fmla="*/ 66675 w 161925"/>
                      <a:gd name="connsiteY2" fmla="*/ 114300 h 195262"/>
                      <a:gd name="connsiteX3" fmla="*/ 52387 w 161925"/>
                      <a:gd name="connsiteY3" fmla="*/ 128587 h 195262"/>
                      <a:gd name="connsiteX4" fmla="*/ 28575 w 161925"/>
                      <a:gd name="connsiteY4" fmla="*/ 152400 h 195262"/>
                      <a:gd name="connsiteX5" fmla="*/ 14287 w 161925"/>
                      <a:gd name="connsiteY5" fmla="*/ 180975 h 195262"/>
                      <a:gd name="connsiteX6" fmla="*/ 0 w 161925"/>
                      <a:gd name="connsiteY6" fmla="*/ 195262 h 195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925" h="195262">
                        <a:moveTo>
                          <a:pt x="161925" y="0"/>
                        </a:moveTo>
                        <a:cubicBezTo>
                          <a:pt x="131762" y="33337"/>
                          <a:pt x="100218" y="65475"/>
                          <a:pt x="71437" y="100012"/>
                        </a:cubicBezTo>
                        <a:cubicBezTo>
                          <a:pt x="68223" y="103869"/>
                          <a:pt x="69460" y="110123"/>
                          <a:pt x="66675" y="114300"/>
                        </a:cubicBezTo>
                        <a:cubicBezTo>
                          <a:pt x="62939" y="119904"/>
                          <a:pt x="56699" y="123413"/>
                          <a:pt x="52387" y="128587"/>
                        </a:cubicBezTo>
                        <a:cubicBezTo>
                          <a:pt x="32541" y="152402"/>
                          <a:pt x="54770" y="134936"/>
                          <a:pt x="28575" y="152400"/>
                        </a:cubicBezTo>
                        <a:cubicBezTo>
                          <a:pt x="23802" y="166718"/>
                          <a:pt x="24544" y="168666"/>
                          <a:pt x="14287" y="180975"/>
                        </a:cubicBezTo>
                        <a:cubicBezTo>
                          <a:pt x="9975" y="186149"/>
                          <a:pt x="0" y="195262"/>
                          <a:pt x="0" y="195262"/>
                        </a:cubicBezTo>
                      </a:path>
                    </a:pathLst>
                  </a:custGeom>
                  <a:grpFill/>
                  <a:ln w="9525" cap="flat" cmpd="sng" algn="ctr">
                    <a:solidFill>
                      <a:srgbClr val="70AD47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76" name="Freeform 975"/>
                <p:cNvSpPr/>
                <p:nvPr/>
              </p:nvSpPr>
              <p:spPr>
                <a:xfrm>
                  <a:off x="4343089" y="1899052"/>
                  <a:ext cx="60067" cy="743414"/>
                </a:xfrm>
                <a:custGeom>
                  <a:avLst/>
                  <a:gdLst>
                    <a:gd name="connsiteX0" fmla="*/ 0 w 28575"/>
                    <a:gd name="connsiteY0" fmla="*/ 0 h 461962"/>
                    <a:gd name="connsiteX1" fmla="*/ 9525 w 28575"/>
                    <a:gd name="connsiteY1" fmla="*/ 400050 h 461962"/>
                    <a:gd name="connsiteX2" fmla="*/ 23812 w 28575"/>
                    <a:gd name="connsiteY2" fmla="*/ 447675 h 461962"/>
                    <a:gd name="connsiteX3" fmla="*/ 28575 w 28575"/>
                    <a:gd name="connsiteY3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61962">
                      <a:moveTo>
                        <a:pt x="0" y="0"/>
                      </a:moveTo>
                      <a:cubicBezTo>
                        <a:pt x="3175" y="133350"/>
                        <a:pt x="4980" y="266740"/>
                        <a:pt x="9525" y="400050"/>
                      </a:cubicBezTo>
                      <a:cubicBezTo>
                        <a:pt x="9798" y="408070"/>
                        <a:pt x="22837" y="444751"/>
                        <a:pt x="23812" y="447675"/>
                      </a:cubicBezTo>
                      <a:lnTo>
                        <a:pt x="28575" y="461962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7" name="Freeform 976"/>
                <p:cNvSpPr/>
                <p:nvPr/>
              </p:nvSpPr>
              <p:spPr>
                <a:xfrm>
                  <a:off x="4385762" y="2056177"/>
                  <a:ext cx="228600" cy="591447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8" name="Freeform 977"/>
                <p:cNvSpPr/>
                <p:nvPr/>
              </p:nvSpPr>
              <p:spPr>
                <a:xfrm flipH="1">
                  <a:off x="4115538" y="1957353"/>
                  <a:ext cx="228600" cy="610285"/>
                </a:xfrm>
                <a:custGeom>
                  <a:avLst/>
                  <a:gdLst>
                    <a:gd name="connsiteX0" fmla="*/ 0 w 228600"/>
                    <a:gd name="connsiteY0" fmla="*/ 457200 h 457200"/>
                    <a:gd name="connsiteX1" fmla="*/ 4763 w 228600"/>
                    <a:gd name="connsiteY1" fmla="*/ 257175 h 457200"/>
                    <a:gd name="connsiteX2" fmla="*/ 14288 w 228600"/>
                    <a:gd name="connsiteY2" fmla="*/ 228600 h 457200"/>
                    <a:gd name="connsiteX3" fmla="*/ 19050 w 228600"/>
                    <a:gd name="connsiteY3" fmla="*/ 209550 h 457200"/>
                    <a:gd name="connsiteX4" fmla="*/ 28575 w 228600"/>
                    <a:gd name="connsiteY4" fmla="*/ 195262 h 457200"/>
                    <a:gd name="connsiteX5" fmla="*/ 38100 w 228600"/>
                    <a:gd name="connsiteY5" fmla="*/ 171450 h 457200"/>
                    <a:gd name="connsiteX6" fmla="*/ 52388 w 228600"/>
                    <a:gd name="connsiteY6" fmla="*/ 152400 h 457200"/>
                    <a:gd name="connsiteX7" fmla="*/ 71438 w 228600"/>
                    <a:gd name="connsiteY7" fmla="*/ 114300 h 457200"/>
                    <a:gd name="connsiteX8" fmla="*/ 100013 w 228600"/>
                    <a:gd name="connsiteY8" fmla="*/ 85725 h 457200"/>
                    <a:gd name="connsiteX9" fmla="*/ 119063 w 228600"/>
                    <a:gd name="connsiteY9" fmla="*/ 76200 h 457200"/>
                    <a:gd name="connsiteX10" fmla="*/ 147638 w 228600"/>
                    <a:gd name="connsiteY10" fmla="*/ 61912 h 457200"/>
                    <a:gd name="connsiteX11" fmla="*/ 161925 w 228600"/>
                    <a:gd name="connsiteY11" fmla="*/ 47625 h 457200"/>
                    <a:gd name="connsiteX12" fmla="*/ 176213 w 228600"/>
                    <a:gd name="connsiteY12" fmla="*/ 42862 h 457200"/>
                    <a:gd name="connsiteX13" fmla="*/ 190500 w 228600"/>
                    <a:gd name="connsiteY13" fmla="*/ 33337 h 457200"/>
                    <a:gd name="connsiteX14" fmla="*/ 209550 w 228600"/>
                    <a:gd name="connsiteY14" fmla="*/ 19050 h 457200"/>
                    <a:gd name="connsiteX15" fmla="*/ 228600 w 228600"/>
                    <a:gd name="connsiteY15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00" h="457200">
                      <a:moveTo>
                        <a:pt x="0" y="457200"/>
                      </a:moveTo>
                      <a:cubicBezTo>
                        <a:pt x="1588" y="390525"/>
                        <a:pt x="603" y="323739"/>
                        <a:pt x="4763" y="257175"/>
                      </a:cubicBezTo>
                      <a:cubicBezTo>
                        <a:pt x="5389" y="247154"/>
                        <a:pt x="11403" y="238217"/>
                        <a:pt x="14288" y="228600"/>
                      </a:cubicBezTo>
                      <a:cubicBezTo>
                        <a:pt x="16169" y="222331"/>
                        <a:pt x="16472" y="215566"/>
                        <a:pt x="19050" y="209550"/>
                      </a:cubicBezTo>
                      <a:cubicBezTo>
                        <a:pt x="21305" y="204289"/>
                        <a:pt x="26015" y="200382"/>
                        <a:pt x="28575" y="195262"/>
                      </a:cubicBezTo>
                      <a:cubicBezTo>
                        <a:pt x="32398" y="187616"/>
                        <a:pt x="33948" y="178923"/>
                        <a:pt x="38100" y="171450"/>
                      </a:cubicBezTo>
                      <a:cubicBezTo>
                        <a:pt x="41955" y="164511"/>
                        <a:pt x="48388" y="159256"/>
                        <a:pt x="52388" y="152400"/>
                      </a:cubicBezTo>
                      <a:cubicBezTo>
                        <a:pt x="59543" y="140135"/>
                        <a:pt x="59624" y="122176"/>
                        <a:pt x="71438" y="114300"/>
                      </a:cubicBezTo>
                      <a:cubicBezTo>
                        <a:pt x="124281" y="79070"/>
                        <a:pt x="37980" y="138896"/>
                        <a:pt x="100013" y="85725"/>
                      </a:cubicBezTo>
                      <a:cubicBezTo>
                        <a:pt x="105403" y="81105"/>
                        <a:pt x="112899" y="79722"/>
                        <a:pt x="119063" y="76200"/>
                      </a:cubicBezTo>
                      <a:cubicBezTo>
                        <a:pt x="144914" y="61428"/>
                        <a:pt x="121441" y="70645"/>
                        <a:pt x="147638" y="61912"/>
                      </a:cubicBezTo>
                      <a:cubicBezTo>
                        <a:pt x="152400" y="57150"/>
                        <a:pt x="156321" y="51361"/>
                        <a:pt x="161925" y="47625"/>
                      </a:cubicBezTo>
                      <a:cubicBezTo>
                        <a:pt x="166102" y="44840"/>
                        <a:pt x="171723" y="45107"/>
                        <a:pt x="176213" y="42862"/>
                      </a:cubicBezTo>
                      <a:cubicBezTo>
                        <a:pt x="181332" y="40302"/>
                        <a:pt x="185842" y="36664"/>
                        <a:pt x="190500" y="33337"/>
                      </a:cubicBezTo>
                      <a:cubicBezTo>
                        <a:pt x="196959" y="28723"/>
                        <a:pt x="203523" y="24216"/>
                        <a:pt x="209550" y="19050"/>
                      </a:cubicBezTo>
                      <a:lnTo>
                        <a:pt x="228600" y="0"/>
                      </a:lnTo>
                    </a:path>
                  </a:pathLst>
                </a:custGeom>
                <a:noFill/>
                <a:ln w="9525" cap="flat" cmpd="sng" algn="ctr">
                  <a:solidFill>
                    <a:srgbClr val="70AD47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1" name="Group 860"/>
              <p:cNvGrpSpPr/>
              <p:nvPr/>
            </p:nvGrpSpPr>
            <p:grpSpPr>
              <a:xfrm>
                <a:off x="4663578" y="4430045"/>
                <a:ext cx="245170" cy="187822"/>
                <a:chOff x="4244203" y="3491469"/>
                <a:chExt cx="623017" cy="619091"/>
              </a:xfrm>
            </p:grpSpPr>
            <p:sp>
              <p:nvSpPr>
                <p:cNvPr id="919" name="Freeform 918"/>
                <p:cNvSpPr/>
                <p:nvPr/>
              </p:nvSpPr>
              <p:spPr>
                <a:xfrm>
                  <a:off x="4533900" y="3557009"/>
                  <a:ext cx="45719" cy="553551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0" name="Freeform 919"/>
                <p:cNvSpPr/>
                <p:nvPr/>
              </p:nvSpPr>
              <p:spPr>
                <a:xfrm>
                  <a:off x="4371973" y="3852788"/>
                  <a:ext cx="199743" cy="457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1" name="Freeform 920"/>
                <p:cNvSpPr/>
                <p:nvPr/>
              </p:nvSpPr>
              <p:spPr>
                <a:xfrm>
                  <a:off x="4538663" y="3793728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2" name="Freeform 921"/>
                <p:cNvSpPr/>
                <p:nvPr/>
              </p:nvSpPr>
              <p:spPr>
                <a:xfrm>
                  <a:off x="4305300" y="3681281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23" name="Group 922"/>
                <p:cNvGrpSpPr/>
                <p:nvPr/>
              </p:nvGrpSpPr>
              <p:grpSpPr>
                <a:xfrm>
                  <a:off x="4273899" y="3851677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972" name="Oval 971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3" name="Oval 972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4" name="Oval 973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4" name="Group 923"/>
                <p:cNvGrpSpPr/>
                <p:nvPr/>
              </p:nvGrpSpPr>
              <p:grpSpPr>
                <a:xfrm rot="2351319">
                  <a:off x="4244203" y="3578822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969" name="Oval 968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0" name="Oval 969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1" name="Oval 970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5" name="Group 924"/>
                <p:cNvGrpSpPr/>
                <p:nvPr/>
              </p:nvGrpSpPr>
              <p:grpSpPr>
                <a:xfrm rot="11218135">
                  <a:off x="4750031" y="3755238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966" name="Oval 965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7" name="Oval 966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8" name="Oval 967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6" name="Group 925"/>
                <p:cNvGrpSpPr/>
                <p:nvPr/>
              </p:nvGrpSpPr>
              <p:grpSpPr>
                <a:xfrm rot="5224720">
                  <a:off x="4538345" y="3460860"/>
                  <a:ext cx="98853" cy="160071"/>
                  <a:chOff x="4237501" y="3382087"/>
                  <a:chExt cx="170046" cy="208000"/>
                </a:xfrm>
              </p:grpSpPr>
              <p:sp>
                <p:nvSpPr>
                  <p:cNvPr id="963" name="Oval 962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4" name="Oval 963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5" name="Oval 964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7" name="Group 926"/>
                <p:cNvGrpSpPr/>
                <p:nvPr/>
              </p:nvGrpSpPr>
              <p:grpSpPr>
                <a:xfrm rot="14416668">
                  <a:off x="4603042" y="3834310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960" name="Oval 959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1" name="Oval 960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2" name="Oval 961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 rot="3034340">
                  <a:off x="4640381" y="3672804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957" name="Oval 956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8" name="Oval 957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9" name="Oval 958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9" name="Group 928"/>
                <p:cNvGrpSpPr/>
                <p:nvPr/>
              </p:nvGrpSpPr>
              <p:grpSpPr>
                <a:xfrm rot="13916013">
                  <a:off x="4398206" y="3909923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954" name="Oval 953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5" name="Oval 954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6" name="Oval 955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0" name="Group 929"/>
                <p:cNvGrpSpPr/>
                <p:nvPr/>
              </p:nvGrpSpPr>
              <p:grpSpPr>
                <a:xfrm rot="4035087">
                  <a:off x="4360198" y="3785574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951" name="Oval 950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2" name="Oval 951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3" name="Oval 952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1" name="Group 930"/>
                <p:cNvGrpSpPr/>
                <p:nvPr/>
              </p:nvGrpSpPr>
              <p:grpSpPr>
                <a:xfrm rot="14498781">
                  <a:off x="4314601" y="3697106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948" name="Oval 947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9" name="Oval 948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0" name="Oval 949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2" name="Group 931"/>
                <p:cNvGrpSpPr/>
                <p:nvPr/>
              </p:nvGrpSpPr>
              <p:grpSpPr>
                <a:xfrm rot="5965306">
                  <a:off x="4390375" y="3582974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945" name="Oval 944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6" name="Oval 945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7" name="Oval 946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3" name="Group 932"/>
                <p:cNvGrpSpPr/>
                <p:nvPr/>
              </p:nvGrpSpPr>
              <p:grpSpPr>
                <a:xfrm rot="13916013">
                  <a:off x="4478082" y="3738319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942" name="Oval 941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3" name="Oval 942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4" name="Oval 943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4" name="Group 933"/>
                <p:cNvGrpSpPr/>
                <p:nvPr/>
              </p:nvGrpSpPr>
              <p:grpSpPr>
                <a:xfrm rot="5665875">
                  <a:off x="4511476" y="3579815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939" name="Oval 938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0" name="Oval 939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1" name="Oval 940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35" name="Oval 934"/>
                <p:cNvSpPr/>
                <p:nvPr/>
              </p:nvSpPr>
              <p:spPr>
                <a:xfrm>
                  <a:off x="4328308" y="36294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Oval 935"/>
                <p:cNvSpPr/>
                <p:nvPr/>
              </p:nvSpPr>
              <p:spPr>
                <a:xfrm>
                  <a:off x="4756938" y="37818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/>
                <p:cNvSpPr/>
                <p:nvPr/>
              </p:nvSpPr>
              <p:spPr>
                <a:xfrm>
                  <a:off x="4371177" y="392471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Oval 937"/>
                <p:cNvSpPr/>
                <p:nvPr/>
              </p:nvSpPr>
              <p:spPr>
                <a:xfrm>
                  <a:off x="4552380" y="360132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2" name="Group 861"/>
              <p:cNvGrpSpPr/>
              <p:nvPr/>
            </p:nvGrpSpPr>
            <p:grpSpPr>
              <a:xfrm>
                <a:off x="4882302" y="4281444"/>
                <a:ext cx="245170" cy="187822"/>
                <a:chOff x="4244203" y="3491469"/>
                <a:chExt cx="623017" cy="619091"/>
              </a:xfrm>
            </p:grpSpPr>
            <p:sp>
              <p:nvSpPr>
                <p:cNvPr id="863" name="Freeform 862"/>
                <p:cNvSpPr/>
                <p:nvPr/>
              </p:nvSpPr>
              <p:spPr>
                <a:xfrm>
                  <a:off x="4533900" y="3557009"/>
                  <a:ext cx="45719" cy="553551"/>
                </a:xfrm>
                <a:custGeom>
                  <a:avLst/>
                  <a:gdLst>
                    <a:gd name="connsiteX0" fmla="*/ 9525 w 52388"/>
                    <a:gd name="connsiteY0" fmla="*/ 848304 h 848304"/>
                    <a:gd name="connsiteX1" fmla="*/ 33338 w 52388"/>
                    <a:gd name="connsiteY1" fmla="*/ 824491 h 848304"/>
                    <a:gd name="connsiteX2" fmla="*/ 38100 w 52388"/>
                    <a:gd name="connsiteY2" fmla="*/ 795916 h 848304"/>
                    <a:gd name="connsiteX3" fmla="*/ 47625 w 52388"/>
                    <a:gd name="connsiteY3" fmla="*/ 762579 h 848304"/>
                    <a:gd name="connsiteX4" fmla="*/ 52388 w 52388"/>
                    <a:gd name="connsiteY4" fmla="*/ 743529 h 848304"/>
                    <a:gd name="connsiteX5" fmla="*/ 47625 w 52388"/>
                    <a:gd name="connsiteY5" fmla="*/ 629229 h 848304"/>
                    <a:gd name="connsiteX6" fmla="*/ 38100 w 52388"/>
                    <a:gd name="connsiteY6" fmla="*/ 610179 h 848304"/>
                    <a:gd name="connsiteX7" fmla="*/ 33338 w 52388"/>
                    <a:gd name="connsiteY7" fmla="*/ 572079 h 848304"/>
                    <a:gd name="connsiteX8" fmla="*/ 23813 w 52388"/>
                    <a:gd name="connsiteY8" fmla="*/ 500641 h 848304"/>
                    <a:gd name="connsiteX9" fmla="*/ 14288 w 52388"/>
                    <a:gd name="connsiteY9" fmla="*/ 376816 h 848304"/>
                    <a:gd name="connsiteX10" fmla="*/ 9525 w 52388"/>
                    <a:gd name="connsiteY10" fmla="*/ 348241 h 848304"/>
                    <a:gd name="connsiteX11" fmla="*/ 4763 w 52388"/>
                    <a:gd name="connsiteY11" fmla="*/ 333954 h 848304"/>
                    <a:gd name="connsiteX12" fmla="*/ 0 w 52388"/>
                    <a:gd name="connsiteY12" fmla="*/ 314904 h 848304"/>
                    <a:gd name="connsiteX13" fmla="*/ 4763 w 52388"/>
                    <a:gd name="connsiteY13" fmla="*/ 176791 h 848304"/>
                    <a:gd name="connsiteX14" fmla="*/ 19050 w 52388"/>
                    <a:gd name="connsiteY14" fmla="*/ 129166 h 848304"/>
                    <a:gd name="connsiteX15" fmla="*/ 28575 w 52388"/>
                    <a:gd name="connsiteY15" fmla="*/ 91066 h 848304"/>
                    <a:gd name="connsiteX16" fmla="*/ 23813 w 52388"/>
                    <a:gd name="connsiteY16" fmla="*/ 24391 h 848304"/>
                    <a:gd name="connsiteX17" fmla="*/ 19050 w 52388"/>
                    <a:gd name="connsiteY17" fmla="*/ 579 h 848304"/>
                    <a:gd name="connsiteX18" fmla="*/ 4763 w 52388"/>
                    <a:gd name="connsiteY18" fmla="*/ 10104 h 8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388" h="848304">
                      <a:moveTo>
                        <a:pt x="9525" y="848304"/>
                      </a:moveTo>
                      <a:cubicBezTo>
                        <a:pt x="17463" y="840366"/>
                        <a:pt x="27963" y="834346"/>
                        <a:pt x="33338" y="824491"/>
                      </a:cubicBezTo>
                      <a:cubicBezTo>
                        <a:pt x="37962" y="816014"/>
                        <a:pt x="35929" y="805325"/>
                        <a:pt x="38100" y="795916"/>
                      </a:cubicBezTo>
                      <a:cubicBezTo>
                        <a:pt x="40699" y="784655"/>
                        <a:pt x="44584" y="773729"/>
                        <a:pt x="47625" y="762579"/>
                      </a:cubicBezTo>
                      <a:cubicBezTo>
                        <a:pt x="49347" y="756264"/>
                        <a:pt x="50800" y="749879"/>
                        <a:pt x="52388" y="743529"/>
                      </a:cubicBezTo>
                      <a:cubicBezTo>
                        <a:pt x="50800" y="705429"/>
                        <a:pt x="51688" y="667145"/>
                        <a:pt x="47625" y="629229"/>
                      </a:cubicBezTo>
                      <a:cubicBezTo>
                        <a:pt x="46869" y="622170"/>
                        <a:pt x="39822" y="617067"/>
                        <a:pt x="38100" y="610179"/>
                      </a:cubicBezTo>
                      <a:cubicBezTo>
                        <a:pt x="34996" y="597762"/>
                        <a:pt x="35030" y="584766"/>
                        <a:pt x="33338" y="572079"/>
                      </a:cubicBezTo>
                      <a:cubicBezTo>
                        <a:pt x="20193" y="473491"/>
                        <a:pt x="37460" y="609829"/>
                        <a:pt x="23813" y="500641"/>
                      </a:cubicBezTo>
                      <a:cubicBezTo>
                        <a:pt x="20508" y="444463"/>
                        <a:pt x="20811" y="425737"/>
                        <a:pt x="14288" y="376816"/>
                      </a:cubicBezTo>
                      <a:cubicBezTo>
                        <a:pt x="13012" y="367244"/>
                        <a:pt x="11620" y="357667"/>
                        <a:pt x="9525" y="348241"/>
                      </a:cubicBezTo>
                      <a:cubicBezTo>
                        <a:pt x="8436" y="343341"/>
                        <a:pt x="6142" y="338781"/>
                        <a:pt x="4763" y="333954"/>
                      </a:cubicBezTo>
                      <a:cubicBezTo>
                        <a:pt x="2965" y="327660"/>
                        <a:pt x="1588" y="321254"/>
                        <a:pt x="0" y="314904"/>
                      </a:cubicBezTo>
                      <a:cubicBezTo>
                        <a:pt x="1588" y="268866"/>
                        <a:pt x="1976" y="222772"/>
                        <a:pt x="4763" y="176791"/>
                      </a:cubicBezTo>
                      <a:cubicBezTo>
                        <a:pt x="5296" y="167991"/>
                        <a:pt x="17677" y="133286"/>
                        <a:pt x="19050" y="129166"/>
                      </a:cubicBezTo>
                      <a:cubicBezTo>
                        <a:pt x="26374" y="107195"/>
                        <a:pt x="22827" y="119810"/>
                        <a:pt x="28575" y="91066"/>
                      </a:cubicBezTo>
                      <a:cubicBezTo>
                        <a:pt x="26988" y="68841"/>
                        <a:pt x="26146" y="46550"/>
                        <a:pt x="23813" y="24391"/>
                      </a:cubicBezTo>
                      <a:cubicBezTo>
                        <a:pt x="22966" y="16341"/>
                        <a:pt x="25526" y="5436"/>
                        <a:pt x="19050" y="579"/>
                      </a:cubicBezTo>
                      <a:cubicBezTo>
                        <a:pt x="14471" y="-2855"/>
                        <a:pt x="4763" y="10104"/>
                        <a:pt x="4763" y="10104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863"/>
                <p:cNvSpPr/>
                <p:nvPr/>
              </p:nvSpPr>
              <p:spPr>
                <a:xfrm>
                  <a:off x="4371973" y="3852788"/>
                  <a:ext cx="199743" cy="45719"/>
                </a:xfrm>
                <a:custGeom>
                  <a:avLst/>
                  <a:gdLst>
                    <a:gd name="connsiteX0" fmla="*/ 171450 w 171450"/>
                    <a:gd name="connsiteY0" fmla="*/ 57219 h 57219"/>
                    <a:gd name="connsiteX1" fmla="*/ 114300 w 171450"/>
                    <a:gd name="connsiteY1" fmla="*/ 52457 h 57219"/>
                    <a:gd name="connsiteX2" fmla="*/ 100012 w 171450"/>
                    <a:gd name="connsiteY2" fmla="*/ 47694 h 57219"/>
                    <a:gd name="connsiteX3" fmla="*/ 71437 w 171450"/>
                    <a:gd name="connsiteY3" fmla="*/ 28644 h 57219"/>
                    <a:gd name="connsiteX4" fmla="*/ 61912 w 171450"/>
                    <a:gd name="connsiteY4" fmla="*/ 14357 h 57219"/>
                    <a:gd name="connsiteX5" fmla="*/ 42862 w 171450"/>
                    <a:gd name="connsiteY5" fmla="*/ 9594 h 57219"/>
                    <a:gd name="connsiteX6" fmla="*/ 0 w 171450"/>
                    <a:gd name="connsiteY6" fmla="*/ 69 h 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450" h="57219">
                      <a:moveTo>
                        <a:pt x="171450" y="57219"/>
                      </a:moveTo>
                      <a:cubicBezTo>
                        <a:pt x="152400" y="55632"/>
                        <a:pt x="133248" y="54983"/>
                        <a:pt x="114300" y="52457"/>
                      </a:cubicBezTo>
                      <a:cubicBezTo>
                        <a:pt x="109324" y="51793"/>
                        <a:pt x="104189" y="50479"/>
                        <a:pt x="100012" y="47694"/>
                      </a:cubicBezTo>
                      <a:cubicBezTo>
                        <a:pt x="64337" y="23911"/>
                        <a:pt x="105411" y="39969"/>
                        <a:pt x="71437" y="28644"/>
                      </a:cubicBezTo>
                      <a:cubicBezTo>
                        <a:pt x="68262" y="23882"/>
                        <a:pt x="66674" y="17532"/>
                        <a:pt x="61912" y="14357"/>
                      </a:cubicBezTo>
                      <a:cubicBezTo>
                        <a:pt x="56466" y="10726"/>
                        <a:pt x="49131" y="11475"/>
                        <a:pt x="42862" y="9594"/>
                      </a:cubicBezTo>
                      <a:cubicBezTo>
                        <a:pt x="6093" y="-1437"/>
                        <a:pt x="26071" y="69"/>
                        <a:pt x="0" y="6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864"/>
                <p:cNvSpPr/>
                <p:nvPr/>
              </p:nvSpPr>
              <p:spPr>
                <a:xfrm>
                  <a:off x="4538663" y="3793728"/>
                  <a:ext cx="257494" cy="73422"/>
                </a:xfrm>
                <a:custGeom>
                  <a:avLst/>
                  <a:gdLst>
                    <a:gd name="connsiteX0" fmla="*/ 0 w 257494"/>
                    <a:gd name="connsiteY0" fmla="*/ 73422 h 73422"/>
                    <a:gd name="connsiteX1" fmla="*/ 47625 w 257494"/>
                    <a:gd name="connsiteY1" fmla="*/ 68660 h 73422"/>
                    <a:gd name="connsiteX2" fmla="*/ 71437 w 257494"/>
                    <a:gd name="connsiteY2" fmla="*/ 63897 h 73422"/>
                    <a:gd name="connsiteX3" fmla="*/ 100012 w 257494"/>
                    <a:gd name="connsiteY3" fmla="*/ 59135 h 73422"/>
                    <a:gd name="connsiteX4" fmla="*/ 123825 w 257494"/>
                    <a:gd name="connsiteY4" fmla="*/ 44847 h 73422"/>
                    <a:gd name="connsiteX5" fmla="*/ 138112 w 257494"/>
                    <a:gd name="connsiteY5" fmla="*/ 30560 h 73422"/>
                    <a:gd name="connsiteX6" fmla="*/ 152400 w 257494"/>
                    <a:gd name="connsiteY6" fmla="*/ 25797 h 73422"/>
                    <a:gd name="connsiteX7" fmla="*/ 195262 w 257494"/>
                    <a:gd name="connsiteY7" fmla="*/ 11510 h 73422"/>
                    <a:gd name="connsiteX8" fmla="*/ 242887 w 257494"/>
                    <a:gd name="connsiteY8" fmla="*/ 11510 h 73422"/>
                    <a:gd name="connsiteX9" fmla="*/ 247650 w 257494"/>
                    <a:gd name="connsiteY9" fmla="*/ 25797 h 73422"/>
                    <a:gd name="connsiteX10" fmla="*/ 257175 w 257494"/>
                    <a:gd name="connsiteY10" fmla="*/ 49610 h 73422"/>
                    <a:gd name="connsiteX11" fmla="*/ 242887 w 257494"/>
                    <a:gd name="connsiteY11" fmla="*/ 44847 h 7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7494" h="73422">
                      <a:moveTo>
                        <a:pt x="0" y="73422"/>
                      </a:moveTo>
                      <a:cubicBezTo>
                        <a:pt x="15875" y="71835"/>
                        <a:pt x="31811" y="70769"/>
                        <a:pt x="47625" y="68660"/>
                      </a:cubicBezTo>
                      <a:cubicBezTo>
                        <a:pt x="55649" y="67590"/>
                        <a:pt x="63473" y="65345"/>
                        <a:pt x="71437" y="63897"/>
                      </a:cubicBezTo>
                      <a:cubicBezTo>
                        <a:pt x="80938" y="62170"/>
                        <a:pt x="90487" y="60722"/>
                        <a:pt x="100012" y="59135"/>
                      </a:cubicBezTo>
                      <a:cubicBezTo>
                        <a:pt x="107950" y="54372"/>
                        <a:pt x="116420" y="50401"/>
                        <a:pt x="123825" y="44847"/>
                      </a:cubicBezTo>
                      <a:cubicBezTo>
                        <a:pt x="129213" y="40806"/>
                        <a:pt x="132508" y="34296"/>
                        <a:pt x="138112" y="30560"/>
                      </a:cubicBezTo>
                      <a:cubicBezTo>
                        <a:pt x="142289" y="27775"/>
                        <a:pt x="147910" y="28042"/>
                        <a:pt x="152400" y="25797"/>
                      </a:cubicBezTo>
                      <a:cubicBezTo>
                        <a:pt x="185881" y="9056"/>
                        <a:pt x="142213" y="20351"/>
                        <a:pt x="195262" y="11510"/>
                      </a:cubicBezTo>
                      <a:cubicBezTo>
                        <a:pt x="214113" y="-1057"/>
                        <a:pt x="214248" y="-6389"/>
                        <a:pt x="242887" y="11510"/>
                      </a:cubicBezTo>
                      <a:cubicBezTo>
                        <a:pt x="247144" y="14171"/>
                        <a:pt x="245887" y="21097"/>
                        <a:pt x="247650" y="25797"/>
                      </a:cubicBezTo>
                      <a:cubicBezTo>
                        <a:pt x="250652" y="33802"/>
                        <a:pt x="259249" y="41316"/>
                        <a:pt x="257175" y="49610"/>
                      </a:cubicBezTo>
                      <a:cubicBezTo>
                        <a:pt x="255957" y="54480"/>
                        <a:pt x="242887" y="44847"/>
                        <a:pt x="242887" y="4484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865"/>
                <p:cNvSpPr/>
                <p:nvPr/>
              </p:nvSpPr>
              <p:spPr>
                <a:xfrm>
                  <a:off x="4305300" y="3681281"/>
                  <a:ext cx="228600" cy="38232"/>
                </a:xfrm>
                <a:custGeom>
                  <a:avLst/>
                  <a:gdLst>
                    <a:gd name="connsiteX0" fmla="*/ 228600 w 228600"/>
                    <a:gd name="connsiteY0" fmla="*/ 38232 h 38232"/>
                    <a:gd name="connsiteX1" fmla="*/ 142875 w 228600"/>
                    <a:gd name="connsiteY1" fmla="*/ 33469 h 38232"/>
                    <a:gd name="connsiteX2" fmla="*/ 123825 w 228600"/>
                    <a:gd name="connsiteY2" fmla="*/ 23944 h 38232"/>
                    <a:gd name="connsiteX3" fmla="*/ 85725 w 228600"/>
                    <a:gd name="connsiteY3" fmla="*/ 14419 h 38232"/>
                    <a:gd name="connsiteX4" fmla="*/ 71438 w 228600"/>
                    <a:gd name="connsiteY4" fmla="*/ 4894 h 38232"/>
                    <a:gd name="connsiteX5" fmla="*/ 0 w 228600"/>
                    <a:gd name="connsiteY5" fmla="*/ 132 h 3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600" h="38232">
                      <a:moveTo>
                        <a:pt x="228600" y="38232"/>
                      </a:moveTo>
                      <a:cubicBezTo>
                        <a:pt x="200025" y="36644"/>
                        <a:pt x="171232" y="37336"/>
                        <a:pt x="142875" y="33469"/>
                      </a:cubicBezTo>
                      <a:cubicBezTo>
                        <a:pt x="135841" y="32510"/>
                        <a:pt x="130560" y="26189"/>
                        <a:pt x="123825" y="23944"/>
                      </a:cubicBezTo>
                      <a:cubicBezTo>
                        <a:pt x="107516" y="18508"/>
                        <a:pt x="99985" y="21549"/>
                        <a:pt x="85725" y="14419"/>
                      </a:cubicBezTo>
                      <a:cubicBezTo>
                        <a:pt x="80606" y="11859"/>
                        <a:pt x="76960" y="6400"/>
                        <a:pt x="71438" y="4894"/>
                      </a:cubicBezTo>
                      <a:cubicBezTo>
                        <a:pt x="48923" y="-1246"/>
                        <a:pt x="23031" y="132"/>
                        <a:pt x="0" y="13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67" name="Group 866"/>
                <p:cNvGrpSpPr/>
                <p:nvPr/>
              </p:nvGrpSpPr>
              <p:grpSpPr>
                <a:xfrm>
                  <a:off x="4273899" y="3851677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916" name="Oval 915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7" name="Oval 916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8" name="Oval 917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68" name="Group 867"/>
                <p:cNvGrpSpPr/>
                <p:nvPr/>
              </p:nvGrpSpPr>
              <p:grpSpPr>
                <a:xfrm rot="2351319">
                  <a:off x="4244203" y="3578822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913" name="Oval 912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4" name="Oval 913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5" name="Oval 914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69" name="Group 868"/>
                <p:cNvGrpSpPr/>
                <p:nvPr/>
              </p:nvGrpSpPr>
              <p:grpSpPr>
                <a:xfrm rot="11218135">
                  <a:off x="4750031" y="3755238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910" name="Oval 909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1" name="Oval 910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2" name="Oval 911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0" name="Group 869"/>
                <p:cNvGrpSpPr/>
                <p:nvPr/>
              </p:nvGrpSpPr>
              <p:grpSpPr>
                <a:xfrm rot="5224720">
                  <a:off x="4538345" y="3460860"/>
                  <a:ext cx="98853" cy="160071"/>
                  <a:chOff x="4237501" y="3382087"/>
                  <a:chExt cx="170046" cy="208000"/>
                </a:xfrm>
              </p:grpSpPr>
              <p:sp>
                <p:nvSpPr>
                  <p:cNvPr id="907" name="Oval 906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8" name="Oval 907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9" name="Oval 908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1" name="Group 870"/>
                <p:cNvGrpSpPr/>
                <p:nvPr/>
              </p:nvGrpSpPr>
              <p:grpSpPr>
                <a:xfrm rot="14416668">
                  <a:off x="4603042" y="3834310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904" name="Oval 903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5" name="Oval 904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6" name="Oval 905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2" name="Group 871"/>
                <p:cNvGrpSpPr/>
                <p:nvPr/>
              </p:nvGrpSpPr>
              <p:grpSpPr>
                <a:xfrm rot="3034340">
                  <a:off x="4640381" y="3672804"/>
                  <a:ext cx="117189" cy="143363"/>
                  <a:chOff x="4237501" y="3382087"/>
                  <a:chExt cx="170046" cy="208000"/>
                </a:xfrm>
              </p:grpSpPr>
              <p:sp>
                <p:nvSpPr>
                  <p:cNvPr id="901" name="Oval 900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2" name="Oval 901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3" name="Oval 902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3" name="Group 872"/>
                <p:cNvGrpSpPr/>
                <p:nvPr/>
              </p:nvGrpSpPr>
              <p:grpSpPr>
                <a:xfrm rot="13916013">
                  <a:off x="4398206" y="3909923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898" name="Oval 897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9" name="Oval 898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0" name="Oval 899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4" name="Group 873"/>
                <p:cNvGrpSpPr/>
                <p:nvPr/>
              </p:nvGrpSpPr>
              <p:grpSpPr>
                <a:xfrm rot="4035087">
                  <a:off x="4360198" y="3785574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895" name="Oval 894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6" name="Oval 895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7" name="Oval 896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5" name="Group 874"/>
                <p:cNvGrpSpPr/>
                <p:nvPr/>
              </p:nvGrpSpPr>
              <p:grpSpPr>
                <a:xfrm rot="14498781">
                  <a:off x="4314601" y="3697106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892" name="Oval 891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3" name="Oval 892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4" name="Oval 893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6" name="Group 875"/>
                <p:cNvGrpSpPr/>
                <p:nvPr/>
              </p:nvGrpSpPr>
              <p:grpSpPr>
                <a:xfrm rot="5965306">
                  <a:off x="4390375" y="3582974"/>
                  <a:ext cx="117967" cy="137434"/>
                  <a:chOff x="4237501" y="3382087"/>
                  <a:chExt cx="170046" cy="208000"/>
                </a:xfrm>
              </p:grpSpPr>
              <p:sp>
                <p:nvSpPr>
                  <p:cNvPr id="889" name="Oval 888"/>
                  <p:cNvSpPr/>
                  <p:nvPr/>
                </p:nvSpPr>
                <p:spPr>
                  <a:xfrm rot="19803823">
                    <a:off x="4259909" y="3544368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0" name="Oval 889"/>
                  <p:cNvSpPr/>
                  <p:nvPr/>
                </p:nvSpPr>
                <p:spPr>
                  <a:xfrm rot="230862">
                    <a:off x="4237501" y="348771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1" name="Oval 890"/>
                  <p:cNvSpPr/>
                  <p:nvPr/>
                </p:nvSpPr>
                <p:spPr>
                  <a:xfrm rot="3895165">
                    <a:off x="4287864" y="3433046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7" name="Group 876"/>
                <p:cNvGrpSpPr/>
                <p:nvPr/>
              </p:nvGrpSpPr>
              <p:grpSpPr>
                <a:xfrm rot="13916013">
                  <a:off x="4478082" y="3738319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886" name="Oval 885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7" name="Oval 886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8" name="Oval 887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8" name="Group 877"/>
                <p:cNvGrpSpPr/>
                <p:nvPr/>
              </p:nvGrpSpPr>
              <p:grpSpPr>
                <a:xfrm rot="5665875">
                  <a:off x="4511476" y="3579815"/>
                  <a:ext cx="136981" cy="125191"/>
                  <a:chOff x="4195407" y="3792530"/>
                  <a:chExt cx="170046" cy="208000"/>
                </a:xfrm>
              </p:grpSpPr>
              <p:sp>
                <p:nvSpPr>
                  <p:cNvPr id="883" name="Oval 882"/>
                  <p:cNvSpPr/>
                  <p:nvPr/>
                </p:nvSpPr>
                <p:spPr>
                  <a:xfrm rot="19803823">
                    <a:off x="4217815" y="3954811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4" name="Oval 883"/>
                  <p:cNvSpPr/>
                  <p:nvPr/>
                </p:nvSpPr>
                <p:spPr>
                  <a:xfrm rot="230862">
                    <a:off x="4195407" y="3898162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5" name="Oval 884"/>
                  <p:cNvSpPr/>
                  <p:nvPr/>
                </p:nvSpPr>
                <p:spPr>
                  <a:xfrm rot="3895165">
                    <a:off x="4245770" y="3843489"/>
                    <a:ext cx="147638" cy="45719"/>
                  </a:xfrm>
                  <a:prstGeom prst="ellipse">
                    <a:avLst/>
                  </a:prstGeom>
                  <a:solidFill>
                    <a:srgbClr val="70AD47">
                      <a:lumMod val="75000"/>
                    </a:srgbClr>
                  </a:solidFill>
                  <a:ln w="12700" cap="flat" cmpd="sng" algn="ctr">
                    <a:solidFill>
                      <a:srgbClr val="70AD47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79" name="Oval 878"/>
                <p:cNvSpPr/>
                <p:nvPr/>
              </p:nvSpPr>
              <p:spPr>
                <a:xfrm>
                  <a:off x="4328308" y="36294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Oval 879"/>
                <p:cNvSpPr/>
                <p:nvPr/>
              </p:nvSpPr>
              <p:spPr>
                <a:xfrm>
                  <a:off x="4756938" y="3781838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Oval 880"/>
                <p:cNvSpPr/>
                <p:nvPr/>
              </p:nvSpPr>
              <p:spPr>
                <a:xfrm>
                  <a:off x="4371177" y="392471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Oval 881"/>
                <p:cNvSpPr/>
                <p:nvPr/>
              </p:nvSpPr>
              <p:spPr>
                <a:xfrm>
                  <a:off x="4552380" y="3601322"/>
                  <a:ext cx="45719" cy="45719"/>
                </a:xfrm>
                <a:prstGeom prst="ellipse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rgbClr val="CC66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161" name="Parallelogram 1160"/>
          <p:cNvSpPr/>
          <p:nvPr/>
        </p:nvSpPr>
        <p:spPr>
          <a:xfrm>
            <a:off x="7554481" y="4156943"/>
            <a:ext cx="2287947" cy="539455"/>
          </a:xfrm>
          <a:prstGeom prst="parallelogram">
            <a:avLst>
              <a:gd name="adj" fmla="val 156076"/>
            </a:avLst>
          </a:prstGeom>
          <a:solidFill>
            <a:srgbClr val="7F6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51948" y="3672109"/>
            <a:ext cx="1135771" cy="976449"/>
            <a:chOff x="7551948" y="3672109"/>
            <a:chExt cx="1135771" cy="976449"/>
          </a:xfrm>
        </p:grpSpPr>
        <p:grpSp>
          <p:nvGrpSpPr>
            <p:cNvPr id="191" name="Group 190"/>
            <p:cNvGrpSpPr/>
            <p:nvPr/>
          </p:nvGrpSpPr>
          <p:grpSpPr>
            <a:xfrm>
              <a:off x="7551948" y="4029467"/>
              <a:ext cx="623017" cy="619091"/>
              <a:chOff x="4244203" y="3491469"/>
              <a:chExt cx="623017" cy="619091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4533900" y="3557009"/>
                <a:ext cx="45719" cy="553551"/>
              </a:xfrm>
              <a:custGeom>
                <a:avLst/>
                <a:gdLst>
                  <a:gd name="connsiteX0" fmla="*/ 9525 w 52388"/>
                  <a:gd name="connsiteY0" fmla="*/ 848304 h 848304"/>
                  <a:gd name="connsiteX1" fmla="*/ 33338 w 52388"/>
                  <a:gd name="connsiteY1" fmla="*/ 824491 h 848304"/>
                  <a:gd name="connsiteX2" fmla="*/ 38100 w 52388"/>
                  <a:gd name="connsiteY2" fmla="*/ 795916 h 848304"/>
                  <a:gd name="connsiteX3" fmla="*/ 47625 w 52388"/>
                  <a:gd name="connsiteY3" fmla="*/ 762579 h 848304"/>
                  <a:gd name="connsiteX4" fmla="*/ 52388 w 52388"/>
                  <a:gd name="connsiteY4" fmla="*/ 743529 h 848304"/>
                  <a:gd name="connsiteX5" fmla="*/ 47625 w 52388"/>
                  <a:gd name="connsiteY5" fmla="*/ 629229 h 848304"/>
                  <a:gd name="connsiteX6" fmla="*/ 38100 w 52388"/>
                  <a:gd name="connsiteY6" fmla="*/ 610179 h 848304"/>
                  <a:gd name="connsiteX7" fmla="*/ 33338 w 52388"/>
                  <a:gd name="connsiteY7" fmla="*/ 572079 h 848304"/>
                  <a:gd name="connsiteX8" fmla="*/ 23813 w 52388"/>
                  <a:gd name="connsiteY8" fmla="*/ 500641 h 848304"/>
                  <a:gd name="connsiteX9" fmla="*/ 14288 w 52388"/>
                  <a:gd name="connsiteY9" fmla="*/ 376816 h 848304"/>
                  <a:gd name="connsiteX10" fmla="*/ 9525 w 52388"/>
                  <a:gd name="connsiteY10" fmla="*/ 348241 h 848304"/>
                  <a:gd name="connsiteX11" fmla="*/ 4763 w 52388"/>
                  <a:gd name="connsiteY11" fmla="*/ 333954 h 848304"/>
                  <a:gd name="connsiteX12" fmla="*/ 0 w 52388"/>
                  <a:gd name="connsiteY12" fmla="*/ 314904 h 848304"/>
                  <a:gd name="connsiteX13" fmla="*/ 4763 w 52388"/>
                  <a:gd name="connsiteY13" fmla="*/ 176791 h 848304"/>
                  <a:gd name="connsiteX14" fmla="*/ 19050 w 52388"/>
                  <a:gd name="connsiteY14" fmla="*/ 129166 h 848304"/>
                  <a:gd name="connsiteX15" fmla="*/ 28575 w 52388"/>
                  <a:gd name="connsiteY15" fmla="*/ 91066 h 848304"/>
                  <a:gd name="connsiteX16" fmla="*/ 23813 w 52388"/>
                  <a:gd name="connsiteY16" fmla="*/ 24391 h 848304"/>
                  <a:gd name="connsiteX17" fmla="*/ 19050 w 52388"/>
                  <a:gd name="connsiteY17" fmla="*/ 579 h 848304"/>
                  <a:gd name="connsiteX18" fmla="*/ 4763 w 52388"/>
                  <a:gd name="connsiteY18" fmla="*/ 10104 h 8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8" h="848304">
                    <a:moveTo>
                      <a:pt x="9525" y="848304"/>
                    </a:moveTo>
                    <a:cubicBezTo>
                      <a:pt x="17463" y="840366"/>
                      <a:pt x="27963" y="834346"/>
                      <a:pt x="33338" y="824491"/>
                    </a:cubicBezTo>
                    <a:cubicBezTo>
                      <a:pt x="37962" y="816014"/>
                      <a:pt x="35929" y="805325"/>
                      <a:pt x="38100" y="795916"/>
                    </a:cubicBezTo>
                    <a:cubicBezTo>
                      <a:pt x="40699" y="784655"/>
                      <a:pt x="44584" y="773729"/>
                      <a:pt x="47625" y="762579"/>
                    </a:cubicBezTo>
                    <a:cubicBezTo>
                      <a:pt x="49347" y="756264"/>
                      <a:pt x="50800" y="749879"/>
                      <a:pt x="52388" y="743529"/>
                    </a:cubicBezTo>
                    <a:cubicBezTo>
                      <a:pt x="50800" y="705429"/>
                      <a:pt x="51688" y="667145"/>
                      <a:pt x="47625" y="629229"/>
                    </a:cubicBezTo>
                    <a:cubicBezTo>
                      <a:pt x="46869" y="622170"/>
                      <a:pt x="39822" y="617067"/>
                      <a:pt x="38100" y="610179"/>
                    </a:cubicBezTo>
                    <a:cubicBezTo>
                      <a:pt x="34996" y="597762"/>
                      <a:pt x="35030" y="584766"/>
                      <a:pt x="33338" y="572079"/>
                    </a:cubicBezTo>
                    <a:cubicBezTo>
                      <a:pt x="20193" y="473491"/>
                      <a:pt x="37460" y="609829"/>
                      <a:pt x="23813" y="500641"/>
                    </a:cubicBezTo>
                    <a:cubicBezTo>
                      <a:pt x="20508" y="444463"/>
                      <a:pt x="20811" y="425737"/>
                      <a:pt x="14288" y="376816"/>
                    </a:cubicBezTo>
                    <a:cubicBezTo>
                      <a:pt x="13012" y="367244"/>
                      <a:pt x="11620" y="357667"/>
                      <a:pt x="9525" y="348241"/>
                    </a:cubicBezTo>
                    <a:cubicBezTo>
                      <a:pt x="8436" y="343341"/>
                      <a:pt x="6142" y="338781"/>
                      <a:pt x="4763" y="333954"/>
                    </a:cubicBezTo>
                    <a:cubicBezTo>
                      <a:pt x="2965" y="327660"/>
                      <a:pt x="1588" y="321254"/>
                      <a:pt x="0" y="314904"/>
                    </a:cubicBezTo>
                    <a:cubicBezTo>
                      <a:pt x="1588" y="268866"/>
                      <a:pt x="1976" y="222772"/>
                      <a:pt x="4763" y="176791"/>
                    </a:cubicBezTo>
                    <a:cubicBezTo>
                      <a:pt x="5296" y="167991"/>
                      <a:pt x="17677" y="133286"/>
                      <a:pt x="19050" y="129166"/>
                    </a:cubicBezTo>
                    <a:cubicBezTo>
                      <a:pt x="26374" y="107195"/>
                      <a:pt x="22827" y="119810"/>
                      <a:pt x="28575" y="91066"/>
                    </a:cubicBezTo>
                    <a:cubicBezTo>
                      <a:pt x="26988" y="68841"/>
                      <a:pt x="26146" y="46550"/>
                      <a:pt x="23813" y="24391"/>
                    </a:cubicBezTo>
                    <a:cubicBezTo>
                      <a:pt x="22966" y="16341"/>
                      <a:pt x="25526" y="5436"/>
                      <a:pt x="19050" y="579"/>
                    </a:cubicBezTo>
                    <a:cubicBezTo>
                      <a:pt x="14471" y="-2855"/>
                      <a:pt x="4763" y="10104"/>
                      <a:pt x="4763" y="10104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4371973" y="3852788"/>
                <a:ext cx="199743" cy="45719"/>
              </a:xfrm>
              <a:custGeom>
                <a:avLst/>
                <a:gdLst>
                  <a:gd name="connsiteX0" fmla="*/ 171450 w 171450"/>
                  <a:gd name="connsiteY0" fmla="*/ 57219 h 57219"/>
                  <a:gd name="connsiteX1" fmla="*/ 114300 w 171450"/>
                  <a:gd name="connsiteY1" fmla="*/ 52457 h 57219"/>
                  <a:gd name="connsiteX2" fmla="*/ 100012 w 171450"/>
                  <a:gd name="connsiteY2" fmla="*/ 47694 h 57219"/>
                  <a:gd name="connsiteX3" fmla="*/ 71437 w 171450"/>
                  <a:gd name="connsiteY3" fmla="*/ 28644 h 57219"/>
                  <a:gd name="connsiteX4" fmla="*/ 61912 w 171450"/>
                  <a:gd name="connsiteY4" fmla="*/ 14357 h 57219"/>
                  <a:gd name="connsiteX5" fmla="*/ 42862 w 171450"/>
                  <a:gd name="connsiteY5" fmla="*/ 9594 h 57219"/>
                  <a:gd name="connsiteX6" fmla="*/ 0 w 171450"/>
                  <a:gd name="connsiteY6" fmla="*/ 69 h 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57219">
                    <a:moveTo>
                      <a:pt x="171450" y="57219"/>
                    </a:moveTo>
                    <a:cubicBezTo>
                      <a:pt x="152400" y="55632"/>
                      <a:pt x="133248" y="54983"/>
                      <a:pt x="114300" y="52457"/>
                    </a:cubicBezTo>
                    <a:cubicBezTo>
                      <a:pt x="109324" y="51793"/>
                      <a:pt x="104189" y="50479"/>
                      <a:pt x="100012" y="47694"/>
                    </a:cubicBezTo>
                    <a:cubicBezTo>
                      <a:pt x="64337" y="23911"/>
                      <a:pt x="105411" y="39969"/>
                      <a:pt x="71437" y="28644"/>
                    </a:cubicBezTo>
                    <a:cubicBezTo>
                      <a:pt x="68262" y="23882"/>
                      <a:pt x="66674" y="17532"/>
                      <a:pt x="61912" y="14357"/>
                    </a:cubicBezTo>
                    <a:cubicBezTo>
                      <a:pt x="56466" y="10726"/>
                      <a:pt x="49131" y="11475"/>
                      <a:pt x="42862" y="9594"/>
                    </a:cubicBezTo>
                    <a:cubicBezTo>
                      <a:pt x="6093" y="-1437"/>
                      <a:pt x="26071" y="69"/>
                      <a:pt x="0" y="69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193"/>
              <p:cNvSpPr/>
              <p:nvPr/>
            </p:nvSpPr>
            <p:spPr>
              <a:xfrm>
                <a:off x="4538663" y="3793728"/>
                <a:ext cx="257494" cy="73422"/>
              </a:xfrm>
              <a:custGeom>
                <a:avLst/>
                <a:gdLst>
                  <a:gd name="connsiteX0" fmla="*/ 0 w 257494"/>
                  <a:gd name="connsiteY0" fmla="*/ 73422 h 73422"/>
                  <a:gd name="connsiteX1" fmla="*/ 47625 w 257494"/>
                  <a:gd name="connsiteY1" fmla="*/ 68660 h 73422"/>
                  <a:gd name="connsiteX2" fmla="*/ 71437 w 257494"/>
                  <a:gd name="connsiteY2" fmla="*/ 63897 h 73422"/>
                  <a:gd name="connsiteX3" fmla="*/ 100012 w 257494"/>
                  <a:gd name="connsiteY3" fmla="*/ 59135 h 73422"/>
                  <a:gd name="connsiteX4" fmla="*/ 123825 w 257494"/>
                  <a:gd name="connsiteY4" fmla="*/ 44847 h 73422"/>
                  <a:gd name="connsiteX5" fmla="*/ 138112 w 257494"/>
                  <a:gd name="connsiteY5" fmla="*/ 30560 h 73422"/>
                  <a:gd name="connsiteX6" fmla="*/ 152400 w 257494"/>
                  <a:gd name="connsiteY6" fmla="*/ 25797 h 73422"/>
                  <a:gd name="connsiteX7" fmla="*/ 195262 w 257494"/>
                  <a:gd name="connsiteY7" fmla="*/ 11510 h 73422"/>
                  <a:gd name="connsiteX8" fmla="*/ 242887 w 257494"/>
                  <a:gd name="connsiteY8" fmla="*/ 11510 h 73422"/>
                  <a:gd name="connsiteX9" fmla="*/ 247650 w 257494"/>
                  <a:gd name="connsiteY9" fmla="*/ 25797 h 73422"/>
                  <a:gd name="connsiteX10" fmla="*/ 257175 w 257494"/>
                  <a:gd name="connsiteY10" fmla="*/ 49610 h 73422"/>
                  <a:gd name="connsiteX11" fmla="*/ 242887 w 257494"/>
                  <a:gd name="connsiteY11" fmla="*/ 44847 h 7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494" h="73422">
                    <a:moveTo>
                      <a:pt x="0" y="73422"/>
                    </a:moveTo>
                    <a:cubicBezTo>
                      <a:pt x="15875" y="71835"/>
                      <a:pt x="31811" y="70769"/>
                      <a:pt x="47625" y="68660"/>
                    </a:cubicBezTo>
                    <a:cubicBezTo>
                      <a:pt x="55649" y="67590"/>
                      <a:pt x="63473" y="65345"/>
                      <a:pt x="71437" y="63897"/>
                    </a:cubicBezTo>
                    <a:cubicBezTo>
                      <a:pt x="80938" y="62170"/>
                      <a:pt x="90487" y="60722"/>
                      <a:pt x="100012" y="59135"/>
                    </a:cubicBezTo>
                    <a:cubicBezTo>
                      <a:pt x="107950" y="54372"/>
                      <a:pt x="116420" y="50401"/>
                      <a:pt x="123825" y="44847"/>
                    </a:cubicBezTo>
                    <a:cubicBezTo>
                      <a:pt x="129213" y="40806"/>
                      <a:pt x="132508" y="34296"/>
                      <a:pt x="138112" y="30560"/>
                    </a:cubicBezTo>
                    <a:cubicBezTo>
                      <a:pt x="142289" y="27775"/>
                      <a:pt x="147910" y="28042"/>
                      <a:pt x="152400" y="25797"/>
                    </a:cubicBezTo>
                    <a:cubicBezTo>
                      <a:pt x="185881" y="9056"/>
                      <a:pt x="142213" y="20351"/>
                      <a:pt x="195262" y="11510"/>
                    </a:cubicBezTo>
                    <a:cubicBezTo>
                      <a:pt x="214113" y="-1057"/>
                      <a:pt x="214248" y="-6389"/>
                      <a:pt x="242887" y="11510"/>
                    </a:cubicBezTo>
                    <a:cubicBezTo>
                      <a:pt x="247144" y="14171"/>
                      <a:pt x="245887" y="21097"/>
                      <a:pt x="247650" y="25797"/>
                    </a:cubicBezTo>
                    <a:cubicBezTo>
                      <a:pt x="250652" y="33802"/>
                      <a:pt x="259249" y="41316"/>
                      <a:pt x="257175" y="49610"/>
                    </a:cubicBezTo>
                    <a:cubicBezTo>
                      <a:pt x="255957" y="54480"/>
                      <a:pt x="242887" y="44847"/>
                      <a:pt x="242887" y="44847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>
              <a:xfrm>
                <a:off x="4305300" y="3681281"/>
                <a:ext cx="228600" cy="38232"/>
              </a:xfrm>
              <a:custGeom>
                <a:avLst/>
                <a:gdLst>
                  <a:gd name="connsiteX0" fmla="*/ 228600 w 228600"/>
                  <a:gd name="connsiteY0" fmla="*/ 38232 h 38232"/>
                  <a:gd name="connsiteX1" fmla="*/ 142875 w 228600"/>
                  <a:gd name="connsiteY1" fmla="*/ 33469 h 38232"/>
                  <a:gd name="connsiteX2" fmla="*/ 123825 w 228600"/>
                  <a:gd name="connsiteY2" fmla="*/ 23944 h 38232"/>
                  <a:gd name="connsiteX3" fmla="*/ 85725 w 228600"/>
                  <a:gd name="connsiteY3" fmla="*/ 14419 h 38232"/>
                  <a:gd name="connsiteX4" fmla="*/ 71438 w 228600"/>
                  <a:gd name="connsiteY4" fmla="*/ 4894 h 38232"/>
                  <a:gd name="connsiteX5" fmla="*/ 0 w 228600"/>
                  <a:gd name="connsiteY5" fmla="*/ 132 h 3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00" h="38232">
                    <a:moveTo>
                      <a:pt x="228600" y="38232"/>
                    </a:moveTo>
                    <a:cubicBezTo>
                      <a:pt x="200025" y="36644"/>
                      <a:pt x="171232" y="37336"/>
                      <a:pt x="142875" y="33469"/>
                    </a:cubicBezTo>
                    <a:cubicBezTo>
                      <a:pt x="135841" y="32510"/>
                      <a:pt x="130560" y="26189"/>
                      <a:pt x="123825" y="23944"/>
                    </a:cubicBezTo>
                    <a:cubicBezTo>
                      <a:pt x="107516" y="18508"/>
                      <a:pt x="99985" y="21549"/>
                      <a:pt x="85725" y="14419"/>
                    </a:cubicBezTo>
                    <a:cubicBezTo>
                      <a:pt x="80606" y="11859"/>
                      <a:pt x="76960" y="6400"/>
                      <a:pt x="71438" y="4894"/>
                    </a:cubicBezTo>
                    <a:cubicBezTo>
                      <a:pt x="48923" y="-1246"/>
                      <a:pt x="23031" y="132"/>
                      <a:pt x="0" y="132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4273899" y="3851677"/>
                <a:ext cx="136981" cy="125191"/>
                <a:chOff x="4195407" y="3792530"/>
                <a:chExt cx="170046" cy="208000"/>
              </a:xfrm>
            </p:grpSpPr>
            <p:sp>
              <p:nvSpPr>
                <p:cNvPr id="245" name="Oval 244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7" name="Group 196"/>
              <p:cNvGrpSpPr/>
              <p:nvPr/>
            </p:nvGrpSpPr>
            <p:grpSpPr>
              <a:xfrm rot="2351319">
                <a:off x="4244203" y="3578822"/>
                <a:ext cx="117967" cy="137434"/>
                <a:chOff x="4237501" y="3382087"/>
                <a:chExt cx="170046" cy="208000"/>
              </a:xfrm>
            </p:grpSpPr>
            <p:sp>
              <p:nvSpPr>
                <p:cNvPr id="242" name="Oval 241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 rot="11218135">
                <a:off x="4750031" y="3755238"/>
                <a:ext cx="117189" cy="143363"/>
                <a:chOff x="4237501" y="3382087"/>
                <a:chExt cx="170046" cy="208000"/>
              </a:xfrm>
            </p:grpSpPr>
            <p:sp>
              <p:nvSpPr>
                <p:cNvPr id="239" name="Oval 238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9" name="Group 198"/>
              <p:cNvGrpSpPr/>
              <p:nvPr/>
            </p:nvGrpSpPr>
            <p:grpSpPr>
              <a:xfrm rot="5224720">
                <a:off x="4538345" y="3460860"/>
                <a:ext cx="98853" cy="160071"/>
                <a:chOff x="4237501" y="3382087"/>
                <a:chExt cx="170046" cy="208000"/>
              </a:xfrm>
            </p:grpSpPr>
            <p:sp>
              <p:nvSpPr>
                <p:cNvPr id="236" name="Oval 235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 rot="14416668">
                <a:off x="4603042" y="3834310"/>
                <a:ext cx="117189" cy="143363"/>
                <a:chOff x="4237501" y="3382087"/>
                <a:chExt cx="170046" cy="208000"/>
              </a:xfrm>
            </p:grpSpPr>
            <p:sp>
              <p:nvSpPr>
                <p:cNvPr id="233" name="Oval 232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 rot="3034340">
                <a:off x="4640381" y="3672804"/>
                <a:ext cx="117189" cy="143363"/>
                <a:chOff x="4237501" y="3382087"/>
                <a:chExt cx="170046" cy="208000"/>
              </a:xfrm>
            </p:grpSpPr>
            <p:sp>
              <p:nvSpPr>
                <p:cNvPr id="230" name="Oval 229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Oval 231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 rot="13916013">
                <a:off x="4398206" y="3909923"/>
                <a:ext cx="136981" cy="125191"/>
                <a:chOff x="4195407" y="3792530"/>
                <a:chExt cx="170046" cy="208000"/>
              </a:xfrm>
            </p:grpSpPr>
            <p:sp>
              <p:nvSpPr>
                <p:cNvPr id="227" name="Oval 226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 rot="4035087">
                <a:off x="4360198" y="3785574"/>
                <a:ext cx="136981" cy="125191"/>
                <a:chOff x="4195407" y="3792530"/>
                <a:chExt cx="170046" cy="208000"/>
              </a:xfrm>
            </p:grpSpPr>
            <p:sp>
              <p:nvSpPr>
                <p:cNvPr id="224" name="Oval 223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 rot="14498781">
                <a:off x="4314601" y="3697106"/>
                <a:ext cx="117967" cy="137434"/>
                <a:chOff x="4237501" y="3382087"/>
                <a:chExt cx="170046" cy="208000"/>
              </a:xfrm>
            </p:grpSpPr>
            <p:sp>
              <p:nvSpPr>
                <p:cNvPr id="221" name="Oval 220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5" name="Group 204"/>
              <p:cNvGrpSpPr/>
              <p:nvPr/>
            </p:nvGrpSpPr>
            <p:grpSpPr>
              <a:xfrm rot="5965306">
                <a:off x="4390375" y="3582974"/>
                <a:ext cx="117967" cy="137434"/>
                <a:chOff x="4237501" y="3382087"/>
                <a:chExt cx="170046" cy="208000"/>
              </a:xfrm>
            </p:grpSpPr>
            <p:sp>
              <p:nvSpPr>
                <p:cNvPr id="218" name="Oval 217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6" name="Group 205"/>
              <p:cNvGrpSpPr/>
              <p:nvPr/>
            </p:nvGrpSpPr>
            <p:grpSpPr>
              <a:xfrm rot="13916013">
                <a:off x="4478082" y="3738319"/>
                <a:ext cx="136981" cy="125191"/>
                <a:chOff x="4195407" y="3792530"/>
                <a:chExt cx="170046" cy="208000"/>
              </a:xfrm>
            </p:grpSpPr>
            <p:sp>
              <p:nvSpPr>
                <p:cNvPr id="215" name="Oval 214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7" name="Group 206"/>
              <p:cNvGrpSpPr/>
              <p:nvPr/>
            </p:nvGrpSpPr>
            <p:grpSpPr>
              <a:xfrm rot="5665875">
                <a:off x="4511476" y="3579815"/>
                <a:ext cx="136981" cy="125191"/>
                <a:chOff x="4195407" y="3792530"/>
                <a:chExt cx="170046" cy="208000"/>
              </a:xfrm>
            </p:grpSpPr>
            <p:sp>
              <p:nvSpPr>
                <p:cNvPr id="212" name="Oval 211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8" name="Oval 207"/>
              <p:cNvSpPr/>
              <p:nvPr/>
            </p:nvSpPr>
            <p:spPr>
              <a:xfrm>
                <a:off x="4328308" y="36294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4756938" y="37818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4371177" y="392471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4552380" y="360132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74" name="Group 2073"/>
            <p:cNvGrpSpPr/>
            <p:nvPr/>
          </p:nvGrpSpPr>
          <p:grpSpPr>
            <a:xfrm>
              <a:off x="7808330" y="3859163"/>
              <a:ext cx="623017" cy="619091"/>
              <a:chOff x="4244203" y="3491469"/>
              <a:chExt cx="623017" cy="619091"/>
            </a:xfrm>
          </p:grpSpPr>
          <p:sp>
            <p:nvSpPr>
              <p:cNvPr id="2075" name="Freeform 2074"/>
              <p:cNvSpPr/>
              <p:nvPr/>
            </p:nvSpPr>
            <p:spPr>
              <a:xfrm>
                <a:off x="4533900" y="3557009"/>
                <a:ext cx="45719" cy="553551"/>
              </a:xfrm>
              <a:custGeom>
                <a:avLst/>
                <a:gdLst>
                  <a:gd name="connsiteX0" fmla="*/ 9525 w 52388"/>
                  <a:gd name="connsiteY0" fmla="*/ 848304 h 848304"/>
                  <a:gd name="connsiteX1" fmla="*/ 33338 w 52388"/>
                  <a:gd name="connsiteY1" fmla="*/ 824491 h 848304"/>
                  <a:gd name="connsiteX2" fmla="*/ 38100 w 52388"/>
                  <a:gd name="connsiteY2" fmla="*/ 795916 h 848304"/>
                  <a:gd name="connsiteX3" fmla="*/ 47625 w 52388"/>
                  <a:gd name="connsiteY3" fmla="*/ 762579 h 848304"/>
                  <a:gd name="connsiteX4" fmla="*/ 52388 w 52388"/>
                  <a:gd name="connsiteY4" fmla="*/ 743529 h 848304"/>
                  <a:gd name="connsiteX5" fmla="*/ 47625 w 52388"/>
                  <a:gd name="connsiteY5" fmla="*/ 629229 h 848304"/>
                  <a:gd name="connsiteX6" fmla="*/ 38100 w 52388"/>
                  <a:gd name="connsiteY6" fmla="*/ 610179 h 848304"/>
                  <a:gd name="connsiteX7" fmla="*/ 33338 w 52388"/>
                  <a:gd name="connsiteY7" fmla="*/ 572079 h 848304"/>
                  <a:gd name="connsiteX8" fmla="*/ 23813 w 52388"/>
                  <a:gd name="connsiteY8" fmla="*/ 500641 h 848304"/>
                  <a:gd name="connsiteX9" fmla="*/ 14288 w 52388"/>
                  <a:gd name="connsiteY9" fmla="*/ 376816 h 848304"/>
                  <a:gd name="connsiteX10" fmla="*/ 9525 w 52388"/>
                  <a:gd name="connsiteY10" fmla="*/ 348241 h 848304"/>
                  <a:gd name="connsiteX11" fmla="*/ 4763 w 52388"/>
                  <a:gd name="connsiteY11" fmla="*/ 333954 h 848304"/>
                  <a:gd name="connsiteX12" fmla="*/ 0 w 52388"/>
                  <a:gd name="connsiteY12" fmla="*/ 314904 h 848304"/>
                  <a:gd name="connsiteX13" fmla="*/ 4763 w 52388"/>
                  <a:gd name="connsiteY13" fmla="*/ 176791 h 848304"/>
                  <a:gd name="connsiteX14" fmla="*/ 19050 w 52388"/>
                  <a:gd name="connsiteY14" fmla="*/ 129166 h 848304"/>
                  <a:gd name="connsiteX15" fmla="*/ 28575 w 52388"/>
                  <a:gd name="connsiteY15" fmla="*/ 91066 h 848304"/>
                  <a:gd name="connsiteX16" fmla="*/ 23813 w 52388"/>
                  <a:gd name="connsiteY16" fmla="*/ 24391 h 848304"/>
                  <a:gd name="connsiteX17" fmla="*/ 19050 w 52388"/>
                  <a:gd name="connsiteY17" fmla="*/ 579 h 848304"/>
                  <a:gd name="connsiteX18" fmla="*/ 4763 w 52388"/>
                  <a:gd name="connsiteY18" fmla="*/ 10104 h 8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8" h="848304">
                    <a:moveTo>
                      <a:pt x="9525" y="848304"/>
                    </a:moveTo>
                    <a:cubicBezTo>
                      <a:pt x="17463" y="840366"/>
                      <a:pt x="27963" y="834346"/>
                      <a:pt x="33338" y="824491"/>
                    </a:cubicBezTo>
                    <a:cubicBezTo>
                      <a:pt x="37962" y="816014"/>
                      <a:pt x="35929" y="805325"/>
                      <a:pt x="38100" y="795916"/>
                    </a:cubicBezTo>
                    <a:cubicBezTo>
                      <a:pt x="40699" y="784655"/>
                      <a:pt x="44584" y="773729"/>
                      <a:pt x="47625" y="762579"/>
                    </a:cubicBezTo>
                    <a:cubicBezTo>
                      <a:pt x="49347" y="756264"/>
                      <a:pt x="50800" y="749879"/>
                      <a:pt x="52388" y="743529"/>
                    </a:cubicBezTo>
                    <a:cubicBezTo>
                      <a:pt x="50800" y="705429"/>
                      <a:pt x="51688" y="667145"/>
                      <a:pt x="47625" y="629229"/>
                    </a:cubicBezTo>
                    <a:cubicBezTo>
                      <a:pt x="46869" y="622170"/>
                      <a:pt x="39822" y="617067"/>
                      <a:pt x="38100" y="610179"/>
                    </a:cubicBezTo>
                    <a:cubicBezTo>
                      <a:pt x="34996" y="597762"/>
                      <a:pt x="35030" y="584766"/>
                      <a:pt x="33338" y="572079"/>
                    </a:cubicBezTo>
                    <a:cubicBezTo>
                      <a:pt x="20193" y="473491"/>
                      <a:pt x="37460" y="609829"/>
                      <a:pt x="23813" y="500641"/>
                    </a:cubicBezTo>
                    <a:cubicBezTo>
                      <a:pt x="20508" y="444463"/>
                      <a:pt x="20811" y="425737"/>
                      <a:pt x="14288" y="376816"/>
                    </a:cubicBezTo>
                    <a:cubicBezTo>
                      <a:pt x="13012" y="367244"/>
                      <a:pt x="11620" y="357667"/>
                      <a:pt x="9525" y="348241"/>
                    </a:cubicBezTo>
                    <a:cubicBezTo>
                      <a:pt x="8436" y="343341"/>
                      <a:pt x="6142" y="338781"/>
                      <a:pt x="4763" y="333954"/>
                    </a:cubicBezTo>
                    <a:cubicBezTo>
                      <a:pt x="2965" y="327660"/>
                      <a:pt x="1588" y="321254"/>
                      <a:pt x="0" y="314904"/>
                    </a:cubicBezTo>
                    <a:cubicBezTo>
                      <a:pt x="1588" y="268866"/>
                      <a:pt x="1976" y="222772"/>
                      <a:pt x="4763" y="176791"/>
                    </a:cubicBezTo>
                    <a:cubicBezTo>
                      <a:pt x="5296" y="167991"/>
                      <a:pt x="17677" y="133286"/>
                      <a:pt x="19050" y="129166"/>
                    </a:cubicBezTo>
                    <a:cubicBezTo>
                      <a:pt x="26374" y="107195"/>
                      <a:pt x="22827" y="119810"/>
                      <a:pt x="28575" y="91066"/>
                    </a:cubicBezTo>
                    <a:cubicBezTo>
                      <a:pt x="26988" y="68841"/>
                      <a:pt x="26146" y="46550"/>
                      <a:pt x="23813" y="24391"/>
                    </a:cubicBezTo>
                    <a:cubicBezTo>
                      <a:pt x="22966" y="16341"/>
                      <a:pt x="25526" y="5436"/>
                      <a:pt x="19050" y="579"/>
                    </a:cubicBezTo>
                    <a:cubicBezTo>
                      <a:pt x="14471" y="-2855"/>
                      <a:pt x="4763" y="10104"/>
                      <a:pt x="4763" y="10104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6" name="Freeform 2075"/>
              <p:cNvSpPr/>
              <p:nvPr/>
            </p:nvSpPr>
            <p:spPr>
              <a:xfrm>
                <a:off x="4371973" y="3852788"/>
                <a:ext cx="199743" cy="45719"/>
              </a:xfrm>
              <a:custGeom>
                <a:avLst/>
                <a:gdLst>
                  <a:gd name="connsiteX0" fmla="*/ 171450 w 171450"/>
                  <a:gd name="connsiteY0" fmla="*/ 57219 h 57219"/>
                  <a:gd name="connsiteX1" fmla="*/ 114300 w 171450"/>
                  <a:gd name="connsiteY1" fmla="*/ 52457 h 57219"/>
                  <a:gd name="connsiteX2" fmla="*/ 100012 w 171450"/>
                  <a:gd name="connsiteY2" fmla="*/ 47694 h 57219"/>
                  <a:gd name="connsiteX3" fmla="*/ 71437 w 171450"/>
                  <a:gd name="connsiteY3" fmla="*/ 28644 h 57219"/>
                  <a:gd name="connsiteX4" fmla="*/ 61912 w 171450"/>
                  <a:gd name="connsiteY4" fmla="*/ 14357 h 57219"/>
                  <a:gd name="connsiteX5" fmla="*/ 42862 w 171450"/>
                  <a:gd name="connsiteY5" fmla="*/ 9594 h 57219"/>
                  <a:gd name="connsiteX6" fmla="*/ 0 w 171450"/>
                  <a:gd name="connsiteY6" fmla="*/ 69 h 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57219">
                    <a:moveTo>
                      <a:pt x="171450" y="57219"/>
                    </a:moveTo>
                    <a:cubicBezTo>
                      <a:pt x="152400" y="55632"/>
                      <a:pt x="133248" y="54983"/>
                      <a:pt x="114300" y="52457"/>
                    </a:cubicBezTo>
                    <a:cubicBezTo>
                      <a:pt x="109324" y="51793"/>
                      <a:pt x="104189" y="50479"/>
                      <a:pt x="100012" y="47694"/>
                    </a:cubicBezTo>
                    <a:cubicBezTo>
                      <a:pt x="64337" y="23911"/>
                      <a:pt x="105411" y="39969"/>
                      <a:pt x="71437" y="28644"/>
                    </a:cubicBezTo>
                    <a:cubicBezTo>
                      <a:pt x="68262" y="23882"/>
                      <a:pt x="66674" y="17532"/>
                      <a:pt x="61912" y="14357"/>
                    </a:cubicBezTo>
                    <a:cubicBezTo>
                      <a:pt x="56466" y="10726"/>
                      <a:pt x="49131" y="11475"/>
                      <a:pt x="42862" y="9594"/>
                    </a:cubicBezTo>
                    <a:cubicBezTo>
                      <a:pt x="6093" y="-1437"/>
                      <a:pt x="26071" y="69"/>
                      <a:pt x="0" y="69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7" name="Freeform 2076"/>
              <p:cNvSpPr/>
              <p:nvPr/>
            </p:nvSpPr>
            <p:spPr>
              <a:xfrm>
                <a:off x="4538663" y="3793728"/>
                <a:ext cx="257494" cy="73422"/>
              </a:xfrm>
              <a:custGeom>
                <a:avLst/>
                <a:gdLst>
                  <a:gd name="connsiteX0" fmla="*/ 0 w 257494"/>
                  <a:gd name="connsiteY0" fmla="*/ 73422 h 73422"/>
                  <a:gd name="connsiteX1" fmla="*/ 47625 w 257494"/>
                  <a:gd name="connsiteY1" fmla="*/ 68660 h 73422"/>
                  <a:gd name="connsiteX2" fmla="*/ 71437 w 257494"/>
                  <a:gd name="connsiteY2" fmla="*/ 63897 h 73422"/>
                  <a:gd name="connsiteX3" fmla="*/ 100012 w 257494"/>
                  <a:gd name="connsiteY3" fmla="*/ 59135 h 73422"/>
                  <a:gd name="connsiteX4" fmla="*/ 123825 w 257494"/>
                  <a:gd name="connsiteY4" fmla="*/ 44847 h 73422"/>
                  <a:gd name="connsiteX5" fmla="*/ 138112 w 257494"/>
                  <a:gd name="connsiteY5" fmla="*/ 30560 h 73422"/>
                  <a:gd name="connsiteX6" fmla="*/ 152400 w 257494"/>
                  <a:gd name="connsiteY6" fmla="*/ 25797 h 73422"/>
                  <a:gd name="connsiteX7" fmla="*/ 195262 w 257494"/>
                  <a:gd name="connsiteY7" fmla="*/ 11510 h 73422"/>
                  <a:gd name="connsiteX8" fmla="*/ 242887 w 257494"/>
                  <a:gd name="connsiteY8" fmla="*/ 11510 h 73422"/>
                  <a:gd name="connsiteX9" fmla="*/ 247650 w 257494"/>
                  <a:gd name="connsiteY9" fmla="*/ 25797 h 73422"/>
                  <a:gd name="connsiteX10" fmla="*/ 257175 w 257494"/>
                  <a:gd name="connsiteY10" fmla="*/ 49610 h 73422"/>
                  <a:gd name="connsiteX11" fmla="*/ 242887 w 257494"/>
                  <a:gd name="connsiteY11" fmla="*/ 44847 h 7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494" h="73422">
                    <a:moveTo>
                      <a:pt x="0" y="73422"/>
                    </a:moveTo>
                    <a:cubicBezTo>
                      <a:pt x="15875" y="71835"/>
                      <a:pt x="31811" y="70769"/>
                      <a:pt x="47625" y="68660"/>
                    </a:cubicBezTo>
                    <a:cubicBezTo>
                      <a:pt x="55649" y="67590"/>
                      <a:pt x="63473" y="65345"/>
                      <a:pt x="71437" y="63897"/>
                    </a:cubicBezTo>
                    <a:cubicBezTo>
                      <a:pt x="80938" y="62170"/>
                      <a:pt x="90487" y="60722"/>
                      <a:pt x="100012" y="59135"/>
                    </a:cubicBezTo>
                    <a:cubicBezTo>
                      <a:pt x="107950" y="54372"/>
                      <a:pt x="116420" y="50401"/>
                      <a:pt x="123825" y="44847"/>
                    </a:cubicBezTo>
                    <a:cubicBezTo>
                      <a:pt x="129213" y="40806"/>
                      <a:pt x="132508" y="34296"/>
                      <a:pt x="138112" y="30560"/>
                    </a:cubicBezTo>
                    <a:cubicBezTo>
                      <a:pt x="142289" y="27775"/>
                      <a:pt x="147910" y="28042"/>
                      <a:pt x="152400" y="25797"/>
                    </a:cubicBezTo>
                    <a:cubicBezTo>
                      <a:pt x="185881" y="9056"/>
                      <a:pt x="142213" y="20351"/>
                      <a:pt x="195262" y="11510"/>
                    </a:cubicBezTo>
                    <a:cubicBezTo>
                      <a:pt x="214113" y="-1057"/>
                      <a:pt x="214248" y="-6389"/>
                      <a:pt x="242887" y="11510"/>
                    </a:cubicBezTo>
                    <a:cubicBezTo>
                      <a:pt x="247144" y="14171"/>
                      <a:pt x="245887" y="21097"/>
                      <a:pt x="247650" y="25797"/>
                    </a:cubicBezTo>
                    <a:cubicBezTo>
                      <a:pt x="250652" y="33802"/>
                      <a:pt x="259249" y="41316"/>
                      <a:pt x="257175" y="49610"/>
                    </a:cubicBezTo>
                    <a:cubicBezTo>
                      <a:pt x="255957" y="54480"/>
                      <a:pt x="242887" y="44847"/>
                      <a:pt x="242887" y="44847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8" name="Freeform 2077"/>
              <p:cNvSpPr/>
              <p:nvPr/>
            </p:nvSpPr>
            <p:spPr>
              <a:xfrm>
                <a:off x="4305300" y="3681281"/>
                <a:ext cx="228600" cy="38232"/>
              </a:xfrm>
              <a:custGeom>
                <a:avLst/>
                <a:gdLst>
                  <a:gd name="connsiteX0" fmla="*/ 228600 w 228600"/>
                  <a:gd name="connsiteY0" fmla="*/ 38232 h 38232"/>
                  <a:gd name="connsiteX1" fmla="*/ 142875 w 228600"/>
                  <a:gd name="connsiteY1" fmla="*/ 33469 h 38232"/>
                  <a:gd name="connsiteX2" fmla="*/ 123825 w 228600"/>
                  <a:gd name="connsiteY2" fmla="*/ 23944 h 38232"/>
                  <a:gd name="connsiteX3" fmla="*/ 85725 w 228600"/>
                  <a:gd name="connsiteY3" fmla="*/ 14419 h 38232"/>
                  <a:gd name="connsiteX4" fmla="*/ 71438 w 228600"/>
                  <a:gd name="connsiteY4" fmla="*/ 4894 h 38232"/>
                  <a:gd name="connsiteX5" fmla="*/ 0 w 228600"/>
                  <a:gd name="connsiteY5" fmla="*/ 132 h 3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00" h="38232">
                    <a:moveTo>
                      <a:pt x="228600" y="38232"/>
                    </a:moveTo>
                    <a:cubicBezTo>
                      <a:pt x="200025" y="36644"/>
                      <a:pt x="171232" y="37336"/>
                      <a:pt x="142875" y="33469"/>
                    </a:cubicBezTo>
                    <a:cubicBezTo>
                      <a:pt x="135841" y="32510"/>
                      <a:pt x="130560" y="26189"/>
                      <a:pt x="123825" y="23944"/>
                    </a:cubicBezTo>
                    <a:cubicBezTo>
                      <a:pt x="107516" y="18508"/>
                      <a:pt x="99985" y="21549"/>
                      <a:pt x="85725" y="14419"/>
                    </a:cubicBezTo>
                    <a:cubicBezTo>
                      <a:pt x="80606" y="11859"/>
                      <a:pt x="76960" y="6400"/>
                      <a:pt x="71438" y="4894"/>
                    </a:cubicBezTo>
                    <a:cubicBezTo>
                      <a:pt x="48923" y="-1246"/>
                      <a:pt x="23031" y="132"/>
                      <a:pt x="0" y="132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79" name="Group 2078"/>
              <p:cNvGrpSpPr/>
              <p:nvPr/>
            </p:nvGrpSpPr>
            <p:grpSpPr>
              <a:xfrm>
                <a:off x="4273899" y="3851677"/>
                <a:ext cx="136981" cy="125191"/>
                <a:chOff x="4195407" y="3792530"/>
                <a:chExt cx="170046" cy="208000"/>
              </a:xfrm>
            </p:grpSpPr>
            <p:sp>
              <p:nvSpPr>
                <p:cNvPr id="2128" name="Oval 2127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9" name="Oval 2128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0" name="Oval 2129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0" name="Group 2079"/>
              <p:cNvGrpSpPr/>
              <p:nvPr/>
            </p:nvGrpSpPr>
            <p:grpSpPr>
              <a:xfrm rot="2351319">
                <a:off x="4244203" y="3578822"/>
                <a:ext cx="117967" cy="137434"/>
                <a:chOff x="4237501" y="3382087"/>
                <a:chExt cx="170046" cy="208000"/>
              </a:xfrm>
            </p:grpSpPr>
            <p:sp>
              <p:nvSpPr>
                <p:cNvPr id="2125" name="Oval 2124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6" name="Oval 2125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7" name="Oval 2126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1" name="Group 2080"/>
              <p:cNvGrpSpPr/>
              <p:nvPr/>
            </p:nvGrpSpPr>
            <p:grpSpPr>
              <a:xfrm rot="11218135">
                <a:off x="4750031" y="3755238"/>
                <a:ext cx="117189" cy="143363"/>
                <a:chOff x="4237501" y="3382087"/>
                <a:chExt cx="170046" cy="208000"/>
              </a:xfrm>
            </p:grpSpPr>
            <p:sp>
              <p:nvSpPr>
                <p:cNvPr id="2122" name="Oval 2121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3" name="Oval 2122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4" name="Oval 2123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2" name="Group 2081"/>
              <p:cNvGrpSpPr/>
              <p:nvPr/>
            </p:nvGrpSpPr>
            <p:grpSpPr>
              <a:xfrm rot="5224720">
                <a:off x="4538345" y="3460860"/>
                <a:ext cx="98853" cy="160071"/>
                <a:chOff x="4237501" y="3382087"/>
                <a:chExt cx="170046" cy="208000"/>
              </a:xfrm>
            </p:grpSpPr>
            <p:sp>
              <p:nvSpPr>
                <p:cNvPr id="2119" name="Oval 2118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0" name="Oval 2119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1" name="Oval 2120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3" name="Group 2082"/>
              <p:cNvGrpSpPr/>
              <p:nvPr/>
            </p:nvGrpSpPr>
            <p:grpSpPr>
              <a:xfrm rot="14416668">
                <a:off x="4603042" y="3834310"/>
                <a:ext cx="117189" cy="143363"/>
                <a:chOff x="4237501" y="3382087"/>
                <a:chExt cx="170046" cy="208000"/>
              </a:xfrm>
            </p:grpSpPr>
            <p:sp>
              <p:nvSpPr>
                <p:cNvPr id="2116" name="Oval 2115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7" name="Oval 2116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8" name="Oval 2117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4" name="Group 2083"/>
              <p:cNvGrpSpPr/>
              <p:nvPr/>
            </p:nvGrpSpPr>
            <p:grpSpPr>
              <a:xfrm rot="3034340">
                <a:off x="4640381" y="3672804"/>
                <a:ext cx="117189" cy="143363"/>
                <a:chOff x="4237501" y="3382087"/>
                <a:chExt cx="170046" cy="208000"/>
              </a:xfrm>
            </p:grpSpPr>
            <p:sp>
              <p:nvSpPr>
                <p:cNvPr id="2113" name="Oval 2112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4" name="Oval 2113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5" name="Oval 2114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5" name="Group 2084"/>
              <p:cNvGrpSpPr/>
              <p:nvPr/>
            </p:nvGrpSpPr>
            <p:grpSpPr>
              <a:xfrm rot="13916013">
                <a:off x="4398206" y="3909923"/>
                <a:ext cx="136981" cy="125191"/>
                <a:chOff x="4195407" y="3792530"/>
                <a:chExt cx="170046" cy="208000"/>
              </a:xfrm>
            </p:grpSpPr>
            <p:sp>
              <p:nvSpPr>
                <p:cNvPr id="2110" name="Oval 2109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1" name="Oval 2110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2" name="Oval 2111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6" name="Group 2085"/>
              <p:cNvGrpSpPr/>
              <p:nvPr/>
            </p:nvGrpSpPr>
            <p:grpSpPr>
              <a:xfrm rot="4035087">
                <a:off x="4360198" y="3785574"/>
                <a:ext cx="136981" cy="125191"/>
                <a:chOff x="4195407" y="3792530"/>
                <a:chExt cx="170046" cy="208000"/>
              </a:xfrm>
            </p:grpSpPr>
            <p:sp>
              <p:nvSpPr>
                <p:cNvPr id="2107" name="Oval 2106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8" name="Oval 2107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9" name="Oval 2108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7" name="Group 2086"/>
              <p:cNvGrpSpPr/>
              <p:nvPr/>
            </p:nvGrpSpPr>
            <p:grpSpPr>
              <a:xfrm rot="14498781">
                <a:off x="4314601" y="3697106"/>
                <a:ext cx="117967" cy="137434"/>
                <a:chOff x="4237501" y="3382087"/>
                <a:chExt cx="170046" cy="208000"/>
              </a:xfrm>
            </p:grpSpPr>
            <p:sp>
              <p:nvSpPr>
                <p:cNvPr id="2104" name="Oval 2103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5" name="Oval 2104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6" name="Oval 2105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8" name="Group 2087"/>
              <p:cNvGrpSpPr/>
              <p:nvPr/>
            </p:nvGrpSpPr>
            <p:grpSpPr>
              <a:xfrm rot="5965306">
                <a:off x="4390375" y="3582974"/>
                <a:ext cx="117967" cy="137434"/>
                <a:chOff x="4237501" y="3382087"/>
                <a:chExt cx="170046" cy="208000"/>
              </a:xfrm>
            </p:grpSpPr>
            <p:sp>
              <p:nvSpPr>
                <p:cNvPr id="2101" name="Oval 2100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2" name="Oval 2101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3" name="Oval 2102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9" name="Group 2088"/>
              <p:cNvGrpSpPr/>
              <p:nvPr/>
            </p:nvGrpSpPr>
            <p:grpSpPr>
              <a:xfrm rot="13916013">
                <a:off x="4478082" y="3738319"/>
                <a:ext cx="136981" cy="125191"/>
                <a:chOff x="4195407" y="3792530"/>
                <a:chExt cx="170046" cy="208000"/>
              </a:xfrm>
            </p:grpSpPr>
            <p:sp>
              <p:nvSpPr>
                <p:cNvPr id="2098" name="Oval 2097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9" name="Oval 2098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0" name="Oval 2099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90" name="Group 2089"/>
              <p:cNvGrpSpPr/>
              <p:nvPr/>
            </p:nvGrpSpPr>
            <p:grpSpPr>
              <a:xfrm rot="5665875">
                <a:off x="4511476" y="3579815"/>
                <a:ext cx="136981" cy="125191"/>
                <a:chOff x="4195407" y="3792530"/>
                <a:chExt cx="170046" cy="208000"/>
              </a:xfrm>
            </p:grpSpPr>
            <p:sp>
              <p:nvSpPr>
                <p:cNvPr id="2095" name="Oval 2094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6" name="Oval 2095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7" name="Oval 2096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91" name="Oval 2090"/>
              <p:cNvSpPr/>
              <p:nvPr/>
            </p:nvSpPr>
            <p:spPr>
              <a:xfrm>
                <a:off x="4328308" y="36294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2" name="Oval 2091"/>
              <p:cNvSpPr/>
              <p:nvPr/>
            </p:nvSpPr>
            <p:spPr>
              <a:xfrm>
                <a:off x="4756938" y="37818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3" name="Oval 2092"/>
              <p:cNvSpPr/>
              <p:nvPr/>
            </p:nvSpPr>
            <p:spPr>
              <a:xfrm>
                <a:off x="4371177" y="392471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4" name="Oval 2093"/>
              <p:cNvSpPr/>
              <p:nvPr/>
            </p:nvSpPr>
            <p:spPr>
              <a:xfrm>
                <a:off x="4552380" y="360132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31" name="Group 2130"/>
            <p:cNvGrpSpPr/>
            <p:nvPr/>
          </p:nvGrpSpPr>
          <p:grpSpPr>
            <a:xfrm>
              <a:off x="8064702" y="3672109"/>
              <a:ext cx="623017" cy="619091"/>
              <a:chOff x="4244203" y="3491469"/>
              <a:chExt cx="623017" cy="619091"/>
            </a:xfrm>
          </p:grpSpPr>
          <p:sp>
            <p:nvSpPr>
              <p:cNvPr id="2132" name="Freeform 2131"/>
              <p:cNvSpPr/>
              <p:nvPr/>
            </p:nvSpPr>
            <p:spPr>
              <a:xfrm>
                <a:off x="4533900" y="3557009"/>
                <a:ext cx="45719" cy="553551"/>
              </a:xfrm>
              <a:custGeom>
                <a:avLst/>
                <a:gdLst>
                  <a:gd name="connsiteX0" fmla="*/ 9525 w 52388"/>
                  <a:gd name="connsiteY0" fmla="*/ 848304 h 848304"/>
                  <a:gd name="connsiteX1" fmla="*/ 33338 w 52388"/>
                  <a:gd name="connsiteY1" fmla="*/ 824491 h 848304"/>
                  <a:gd name="connsiteX2" fmla="*/ 38100 w 52388"/>
                  <a:gd name="connsiteY2" fmla="*/ 795916 h 848304"/>
                  <a:gd name="connsiteX3" fmla="*/ 47625 w 52388"/>
                  <a:gd name="connsiteY3" fmla="*/ 762579 h 848304"/>
                  <a:gd name="connsiteX4" fmla="*/ 52388 w 52388"/>
                  <a:gd name="connsiteY4" fmla="*/ 743529 h 848304"/>
                  <a:gd name="connsiteX5" fmla="*/ 47625 w 52388"/>
                  <a:gd name="connsiteY5" fmla="*/ 629229 h 848304"/>
                  <a:gd name="connsiteX6" fmla="*/ 38100 w 52388"/>
                  <a:gd name="connsiteY6" fmla="*/ 610179 h 848304"/>
                  <a:gd name="connsiteX7" fmla="*/ 33338 w 52388"/>
                  <a:gd name="connsiteY7" fmla="*/ 572079 h 848304"/>
                  <a:gd name="connsiteX8" fmla="*/ 23813 w 52388"/>
                  <a:gd name="connsiteY8" fmla="*/ 500641 h 848304"/>
                  <a:gd name="connsiteX9" fmla="*/ 14288 w 52388"/>
                  <a:gd name="connsiteY9" fmla="*/ 376816 h 848304"/>
                  <a:gd name="connsiteX10" fmla="*/ 9525 w 52388"/>
                  <a:gd name="connsiteY10" fmla="*/ 348241 h 848304"/>
                  <a:gd name="connsiteX11" fmla="*/ 4763 w 52388"/>
                  <a:gd name="connsiteY11" fmla="*/ 333954 h 848304"/>
                  <a:gd name="connsiteX12" fmla="*/ 0 w 52388"/>
                  <a:gd name="connsiteY12" fmla="*/ 314904 h 848304"/>
                  <a:gd name="connsiteX13" fmla="*/ 4763 w 52388"/>
                  <a:gd name="connsiteY13" fmla="*/ 176791 h 848304"/>
                  <a:gd name="connsiteX14" fmla="*/ 19050 w 52388"/>
                  <a:gd name="connsiteY14" fmla="*/ 129166 h 848304"/>
                  <a:gd name="connsiteX15" fmla="*/ 28575 w 52388"/>
                  <a:gd name="connsiteY15" fmla="*/ 91066 h 848304"/>
                  <a:gd name="connsiteX16" fmla="*/ 23813 w 52388"/>
                  <a:gd name="connsiteY16" fmla="*/ 24391 h 848304"/>
                  <a:gd name="connsiteX17" fmla="*/ 19050 w 52388"/>
                  <a:gd name="connsiteY17" fmla="*/ 579 h 848304"/>
                  <a:gd name="connsiteX18" fmla="*/ 4763 w 52388"/>
                  <a:gd name="connsiteY18" fmla="*/ 10104 h 8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8" h="848304">
                    <a:moveTo>
                      <a:pt x="9525" y="848304"/>
                    </a:moveTo>
                    <a:cubicBezTo>
                      <a:pt x="17463" y="840366"/>
                      <a:pt x="27963" y="834346"/>
                      <a:pt x="33338" y="824491"/>
                    </a:cubicBezTo>
                    <a:cubicBezTo>
                      <a:pt x="37962" y="816014"/>
                      <a:pt x="35929" y="805325"/>
                      <a:pt x="38100" y="795916"/>
                    </a:cubicBezTo>
                    <a:cubicBezTo>
                      <a:pt x="40699" y="784655"/>
                      <a:pt x="44584" y="773729"/>
                      <a:pt x="47625" y="762579"/>
                    </a:cubicBezTo>
                    <a:cubicBezTo>
                      <a:pt x="49347" y="756264"/>
                      <a:pt x="50800" y="749879"/>
                      <a:pt x="52388" y="743529"/>
                    </a:cubicBezTo>
                    <a:cubicBezTo>
                      <a:pt x="50800" y="705429"/>
                      <a:pt x="51688" y="667145"/>
                      <a:pt x="47625" y="629229"/>
                    </a:cubicBezTo>
                    <a:cubicBezTo>
                      <a:pt x="46869" y="622170"/>
                      <a:pt x="39822" y="617067"/>
                      <a:pt x="38100" y="610179"/>
                    </a:cubicBezTo>
                    <a:cubicBezTo>
                      <a:pt x="34996" y="597762"/>
                      <a:pt x="35030" y="584766"/>
                      <a:pt x="33338" y="572079"/>
                    </a:cubicBezTo>
                    <a:cubicBezTo>
                      <a:pt x="20193" y="473491"/>
                      <a:pt x="37460" y="609829"/>
                      <a:pt x="23813" y="500641"/>
                    </a:cubicBezTo>
                    <a:cubicBezTo>
                      <a:pt x="20508" y="444463"/>
                      <a:pt x="20811" y="425737"/>
                      <a:pt x="14288" y="376816"/>
                    </a:cubicBezTo>
                    <a:cubicBezTo>
                      <a:pt x="13012" y="367244"/>
                      <a:pt x="11620" y="357667"/>
                      <a:pt x="9525" y="348241"/>
                    </a:cubicBezTo>
                    <a:cubicBezTo>
                      <a:pt x="8436" y="343341"/>
                      <a:pt x="6142" y="338781"/>
                      <a:pt x="4763" y="333954"/>
                    </a:cubicBezTo>
                    <a:cubicBezTo>
                      <a:pt x="2965" y="327660"/>
                      <a:pt x="1588" y="321254"/>
                      <a:pt x="0" y="314904"/>
                    </a:cubicBezTo>
                    <a:cubicBezTo>
                      <a:pt x="1588" y="268866"/>
                      <a:pt x="1976" y="222772"/>
                      <a:pt x="4763" y="176791"/>
                    </a:cubicBezTo>
                    <a:cubicBezTo>
                      <a:pt x="5296" y="167991"/>
                      <a:pt x="17677" y="133286"/>
                      <a:pt x="19050" y="129166"/>
                    </a:cubicBezTo>
                    <a:cubicBezTo>
                      <a:pt x="26374" y="107195"/>
                      <a:pt x="22827" y="119810"/>
                      <a:pt x="28575" y="91066"/>
                    </a:cubicBezTo>
                    <a:cubicBezTo>
                      <a:pt x="26988" y="68841"/>
                      <a:pt x="26146" y="46550"/>
                      <a:pt x="23813" y="24391"/>
                    </a:cubicBezTo>
                    <a:cubicBezTo>
                      <a:pt x="22966" y="16341"/>
                      <a:pt x="25526" y="5436"/>
                      <a:pt x="19050" y="579"/>
                    </a:cubicBezTo>
                    <a:cubicBezTo>
                      <a:pt x="14471" y="-2855"/>
                      <a:pt x="4763" y="10104"/>
                      <a:pt x="4763" y="10104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3" name="Freeform 2132"/>
              <p:cNvSpPr/>
              <p:nvPr/>
            </p:nvSpPr>
            <p:spPr>
              <a:xfrm>
                <a:off x="4371973" y="3852788"/>
                <a:ext cx="199743" cy="45719"/>
              </a:xfrm>
              <a:custGeom>
                <a:avLst/>
                <a:gdLst>
                  <a:gd name="connsiteX0" fmla="*/ 171450 w 171450"/>
                  <a:gd name="connsiteY0" fmla="*/ 57219 h 57219"/>
                  <a:gd name="connsiteX1" fmla="*/ 114300 w 171450"/>
                  <a:gd name="connsiteY1" fmla="*/ 52457 h 57219"/>
                  <a:gd name="connsiteX2" fmla="*/ 100012 w 171450"/>
                  <a:gd name="connsiteY2" fmla="*/ 47694 h 57219"/>
                  <a:gd name="connsiteX3" fmla="*/ 71437 w 171450"/>
                  <a:gd name="connsiteY3" fmla="*/ 28644 h 57219"/>
                  <a:gd name="connsiteX4" fmla="*/ 61912 w 171450"/>
                  <a:gd name="connsiteY4" fmla="*/ 14357 h 57219"/>
                  <a:gd name="connsiteX5" fmla="*/ 42862 w 171450"/>
                  <a:gd name="connsiteY5" fmla="*/ 9594 h 57219"/>
                  <a:gd name="connsiteX6" fmla="*/ 0 w 171450"/>
                  <a:gd name="connsiteY6" fmla="*/ 69 h 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57219">
                    <a:moveTo>
                      <a:pt x="171450" y="57219"/>
                    </a:moveTo>
                    <a:cubicBezTo>
                      <a:pt x="152400" y="55632"/>
                      <a:pt x="133248" y="54983"/>
                      <a:pt x="114300" y="52457"/>
                    </a:cubicBezTo>
                    <a:cubicBezTo>
                      <a:pt x="109324" y="51793"/>
                      <a:pt x="104189" y="50479"/>
                      <a:pt x="100012" y="47694"/>
                    </a:cubicBezTo>
                    <a:cubicBezTo>
                      <a:pt x="64337" y="23911"/>
                      <a:pt x="105411" y="39969"/>
                      <a:pt x="71437" y="28644"/>
                    </a:cubicBezTo>
                    <a:cubicBezTo>
                      <a:pt x="68262" y="23882"/>
                      <a:pt x="66674" y="17532"/>
                      <a:pt x="61912" y="14357"/>
                    </a:cubicBezTo>
                    <a:cubicBezTo>
                      <a:pt x="56466" y="10726"/>
                      <a:pt x="49131" y="11475"/>
                      <a:pt x="42862" y="9594"/>
                    </a:cubicBezTo>
                    <a:cubicBezTo>
                      <a:pt x="6093" y="-1437"/>
                      <a:pt x="26071" y="69"/>
                      <a:pt x="0" y="69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4" name="Freeform 2133"/>
              <p:cNvSpPr/>
              <p:nvPr/>
            </p:nvSpPr>
            <p:spPr>
              <a:xfrm>
                <a:off x="4538663" y="3793728"/>
                <a:ext cx="257494" cy="73422"/>
              </a:xfrm>
              <a:custGeom>
                <a:avLst/>
                <a:gdLst>
                  <a:gd name="connsiteX0" fmla="*/ 0 w 257494"/>
                  <a:gd name="connsiteY0" fmla="*/ 73422 h 73422"/>
                  <a:gd name="connsiteX1" fmla="*/ 47625 w 257494"/>
                  <a:gd name="connsiteY1" fmla="*/ 68660 h 73422"/>
                  <a:gd name="connsiteX2" fmla="*/ 71437 w 257494"/>
                  <a:gd name="connsiteY2" fmla="*/ 63897 h 73422"/>
                  <a:gd name="connsiteX3" fmla="*/ 100012 w 257494"/>
                  <a:gd name="connsiteY3" fmla="*/ 59135 h 73422"/>
                  <a:gd name="connsiteX4" fmla="*/ 123825 w 257494"/>
                  <a:gd name="connsiteY4" fmla="*/ 44847 h 73422"/>
                  <a:gd name="connsiteX5" fmla="*/ 138112 w 257494"/>
                  <a:gd name="connsiteY5" fmla="*/ 30560 h 73422"/>
                  <a:gd name="connsiteX6" fmla="*/ 152400 w 257494"/>
                  <a:gd name="connsiteY6" fmla="*/ 25797 h 73422"/>
                  <a:gd name="connsiteX7" fmla="*/ 195262 w 257494"/>
                  <a:gd name="connsiteY7" fmla="*/ 11510 h 73422"/>
                  <a:gd name="connsiteX8" fmla="*/ 242887 w 257494"/>
                  <a:gd name="connsiteY8" fmla="*/ 11510 h 73422"/>
                  <a:gd name="connsiteX9" fmla="*/ 247650 w 257494"/>
                  <a:gd name="connsiteY9" fmla="*/ 25797 h 73422"/>
                  <a:gd name="connsiteX10" fmla="*/ 257175 w 257494"/>
                  <a:gd name="connsiteY10" fmla="*/ 49610 h 73422"/>
                  <a:gd name="connsiteX11" fmla="*/ 242887 w 257494"/>
                  <a:gd name="connsiteY11" fmla="*/ 44847 h 7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494" h="73422">
                    <a:moveTo>
                      <a:pt x="0" y="73422"/>
                    </a:moveTo>
                    <a:cubicBezTo>
                      <a:pt x="15875" y="71835"/>
                      <a:pt x="31811" y="70769"/>
                      <a:pt x="47625" y="68660"/>
                    </a:cubicBezTo>
                    <a:cubicBezTo>
                      <a:pt x="55649" y="67590"/>
                      <a:pt x="63473" y="65345"/>
                      <a:pt x="71437" y="63897"/>
                    </a:cubicBezTo>
                    <a:cubicBezTo>
                      <a:pt x="80938" y="62170"/>
                      <a:pt x="90487" y="60722"/>
                      <a:pt x="100012" y="59135"/>
                    </a:cubicBezTo>
                    <a:cubicBezTo>
                      <a:pt x="107950" y="54372"/>
                      <a:pt x="116420" y="50401"/>
                      <a:pt x="123825" y="44847"/>
                    </a:cubicBezTo>
                    <a:cubicBezTo>
                      <a:pt x="129213" y="40806"/>
                      <a:pt x="132508" y="34296"/>
                      <a:pt x="138112" y="30560"/>
                    </a:cubicBezTo>
                    <a:cubicBezTo>
                      <a:pt x="142289" y="27775"/>
                      <a:pt x="147910" y="28042"/>
                      <a:pt x="152400" y="25797"/>
                    </a:cubicBezTo>
                    <a:cubicBezTo>
                      <a:pt x="185881" y="9056"/>
                      <a:pt x="142213" y="20351"/>
                      <a:pt x="195262" y="11510"/>
                    </a:cubicBezTo>
                    <a:cubicBezTo>
                      <a:pt x="214113" y="-1057"/>
                      <a:pt x="214248" y="-6389"/>
                      <a:pt x="242887" y="11510"/>
                    </a:cubicBezTo>
                    <a:cubicBezTo>
                      <a:pt x="247144" y="14171"/>
                      <a:pt x="245887" y="21097"/>
                      <a:pt x="247650" y="25797"/>
                    </a:cubicBezTo>
                    <a:cubicBezTo>
                      <a:pt x="250652" y="33802"/>
                      <a:pt x="259249" y="41316"/>
                      <a:pt x="257175" y="49610"/>
                    </a:cubicBezTo>
                    <a:cubicBezTo>
                      <a:pt x="255957" y="54480"/>
                      <a:pt x="242887" y="44847"/>
                      <a:pt x="242887" y="44847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5" name="Freeform 2134"/>
              <p:cNvSpPr/>
              <p:nvPr/>
            </p:nvSpPr>
            <p:spPr>
              <a:xfrm>
                <a:off x="4305300" y="3681281"/>
                <a:ext cx="228600" cy="38232"/>
              </a:xfrm>
              <a:custGeom>
                <a:avLst/>
                <a:gdLst>
                  <a:gd name="connsiteX0" fmla="*/ 228600 w 228600"/>
                  <a:gd name="connsiteY0" fmla="*/ 38232 h 38232"/>
                  <a:gd name="connsiteX1" fmla="*/ 142875 w 228600"/>
                  <a:gd name="connsiteY1" fmla="*/ 33469 h 38232"/>
                  <a:gd name="connsiteX2" fmla="*/ 123825 w 228600"/>
                  <a:gd name="connsiteY2" fmla="*/ 23944 h 38232"/>
                  <a:gd name="connsiteX3" fmla="*/ 85725 w 228600"/>
                  <a:gd name="connsiteY3" fmla="*/ 14419 h 38232"/>
                  <a:gd name="connsiteX4" fmla="*/ 71438 w 228600"/>
                  <a:gd name="connsiteY4" fmla="*/ 4894 h 38232"/>
                  <a:gd name="connsiteX5" fmla="*/ 0 w 228600"/>
                  <a:gd name="connsiteY5" fmla="*/ 132 h 3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00" h="38232">
                    <a:moveTo>
                      <a:pt x="228600" y="38232"/>
                    </a:moveTo>
                    <a:cubicBezTo>
                      <a:pt x="200025" y="36644"/>
                      <a:pt x="171232" y="37336"/>
                      <a:pt x="142875" y="33469"/>
                    </a:cubicBezTo>
                    <a:cubicBezTo>
                      <a:pt x="135841" y="32510"/>
                      <a:pt x="130560" y="26189"/>
                      <a:pt x="123825" y="23944"/>
                    </a:cubicBezTo>
                    <a:cubicBezTo>
                      <a:pt x="107516" y="18508"/>
                      <a:pt x="99985" y="21549"/>
                      <a:pt x="85725" y="14419"/>
                    </a:cubicBezTo>
                    <a:cubicBezTo>
                      <a:pt x="80606" y="11859"/>
                      <a:pt x="76960" y="6400"/>
                      <a:pt x="71438" y="4894"/>
                    </a:cubicBezTo>
                    <a:cubicBezTo>
                      <a:pt x="48923" y="-1246"/>
                      <a:pt x="23031" y="132"/>
                      <a:pt x="0" y="132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136" name="Group 2135"/>
              <p:cNvGrpSpPr/>
              <p:nvPr/>
            </p:nvGrpSpPr>
            <p:grpSpPr>
              <a:xfrm>
                <a:off x="4273899" y="3851677"/>
                <a:ext cx="136981" cy="125191"/>
                <a:chOff x="4195407" y="3792530"/>
                <a:chExt cx="170046" cy="208000"/>
              </a:xfrm>
            </p:grpSpPr>
            <p:sp>
              <p:nvSpPr>
                <p:cNvPr id="2185" name="Oval 2184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6" name="Oval 2185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7" name="Oval 2186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7" name="Group 2136"/>
              <p:cNvGrpSpPr/>
              <p:nvPr/>
            </p:nvGrpSpPr>
            <p:grpSpPr>
              <a:xfrm rot="2351319">
                <a:off x="4244203" y="3578822"/>
                <a:ext cx="117967" cy="137434"/>
                <a:chOff x="4237501" y="3382087"/>
                <a:chExt cx="170046" cy="208000"/>
              </a:xfrm>
            </p:grpSpPr>
            <p:sp>
              <p:nvSpPr>
                <p:cNvPr id="2182" name="Oval 2181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3" name="Oval 2182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4" name="Oval 2183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8" name="Group 2137"/>
              <p:cNvGrpSpPr/>
              <p:nvPr/>
            </p:nvGrpSpPr>
            <p:grpSpPr>
              <a:xfrm rot="11218135">
                <a:off x="4750031" y="3755238"/>
                <a:ext cx="117189" cy="143363"/>
                <a:chOff x="4237501" y="3382087"/>
                <a:chExt cx="170046" cy="208000"/>
              </a:xfrm>
            </p:grpSpPr>
            <p:sp>
              <p:nvSpPr>
                <p:cNvPr id="2179" name="Oval 2178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0" name="Oval 2179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1" name="Oval 2180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39" name="Group 2138"/>
              <p:cNvGrpSpPr/>
              <p:nvPr/>
            </p:nvGrpSpPr>
            <p:grpSpPr>
              <a:xfrm rot="5224720">
                <a:off x="4538345" y="3460860"/>
                <a:ext cx="98853" cy="160071"/>
                <a:chOff x="4237501" y="3382087"/>
                <a:chExt cx="170046" cy="208000"/>
              </a:xfrm>
            </p:grpSpPr>
            <p:sp>
              <p:nvSpPr>
                <p:cNvPr id="2176" name="Oval 2175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7" name="Oval 2176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8" name="Oval 2177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0" name="Group 2139"/>
              <p:cNvGrpSpPr/>
              <p:nvPr/>
            </p:nvGrpSpPr>
            <p:grpSpPr>
              <a:xfrm rot="14416668">
                <a:off x="4603042" y="3834310"/>
                <a:ext cx="117189" cy="143363"/>
                <a:chOff x="4237501" y="3382087"/>
                <a:chExt cx="170046" cy="208000"/>
              </a:xfrm>
            </p:grpSpPr>
            <p:sp>
              <p:nvSpPr>
                <p:cNvPr id="2173" name="Oval 2172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4" name="Oval 2173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5" name="Oval 2174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 rot="3034340">
                <a:off x="4640381" y="3672804"/>
                <a:ext cx="117189" cy="143363"/>
                <a:chOff x="4237501" y="3382087"/>
                <a:chExt cx="170046" cy="208000"/>
              </a:xfrm>
            </p:grpSpPr>
            <p:sp>
              <p:nvSpPr>
                <p:cNvPr id="2170" name="Oval 2169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1" name="Oval 2170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2" name="Oval 2171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2" name="Group 2141"/>
              <p:cNvGrpSpPr/>
              <p:nvPr/>
            </p:nvGrpSpPr>
            <p:grpSpPr>
              <a:xfrm rot="13916013">
                <a:off x="4398206" y="3909923"/>
                <a:ext cx="136981" cy="125191"/>
                <a:chOff x="4195407" y="3792530"/>
                <a:chExt cx="170046" cy="208000"/>
              </a:xfrm>
            </p:grpSpPr>
            <p:sp>
              <p:nvSpPr>
                <p:cNvPr id="2167" name="Oval 2166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8" name="Oval 2167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9" name="Oval 2168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3" name="Group 2142"/>
              <p:cNvGrpSpPr/>
              <p:nvPr/>
            </p:nvGrpSpPr>
            <p:grpSpPr>
              <a:xfrm rot="4035087">
                <a:off x="4360198" y="3785574"/>
                <a:ext cx="136981" cy="125191"/>
                <a:chOff x="4195407" y="3792530"/>
                <a:chExt cx="170046" cy="208000"/>
              </a:xfrm>
            </p:grpSpPr>
            <p:sp>
              <p:nvSpPr>
                <p:cNvPr id="2164" name="Oval 2163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5" name="Oval 2164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6" name="Oval 2165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 rot="14498781">
                <a:off x="4314601" y="3697106"/>
                <a:ext cx="117967" cy="137434"/>
                <a:chOff x="4237501" y="3382087"/>
                <a:chExt cx="170046" cy="208000"/>
              </a:xfrm>
            </p:grpSpPr>
            <p:sp>
              <p:nvSpPr>
                <p:cNvPr id="2161" name="Oval 2160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2" name="Oval 2161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3" name="Oval 2162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 rot="5965306">
                <a:off x="4390375" y="3582974"/>
                <a:ext cx="117967" cy="137434"/>
                <a:chOff x="4237501" y="3382087"/>
                <a:chExt cx="170046" cy="208000"/>
              </a:xfrm>
            </p:grpSpPr>
            <p:sp>
              <p:nvSpPr>
                <p:cNvPr id="2158" name="Oval 2157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9" name="Oval 2158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0" name="Oval 2159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 rot="13916013">
                <a:off x="4478082" y="3738319"/>
                <a:ext cx="136981" cy="125191"/>
                <a:chOff x="4195407" y="3792530"/>
                <a:chExt cx="170046" cy="208000"/>
              </a:xfrm>
            </p:grpSpPr>
            <p:sp>
              <p:nvSpPr>
                <p:cNvPr id="2155" name="Oval 2154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6" name="Oval 2155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7" name="Oval 2156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7" name="Group 2146"/>
              <p:cNvGrpSpPr/>
              <p:nvPr/>
            </p:nvGrpSpPr>
            <p:grpSpPr>
              <a:xfrm rot="5665875">
                <a:off x="4511476" y="3579815"/>
                <a:ext cx="136981" cy="125191"/>
                <a:chOff x="4195407" y="3792530"/>
                <a:chExt cx="170046" cy="208000"/>
              </a:xfrm>
            </p:grpSpPr>
            <p:sp>
              <p:nvSpPr>
                <p:cNvPr id="2152" name="Oval 2151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3" name="Oval 2152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4" name="Oval 2153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" name="Oval 2147"/>
              <p:cNvSpPr/>
              <p:nvPr/>
            </p:nvSpPr>
            <p:spPr>
              <a:xfrm>
                <a:off x="4328308" y="36294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9" name="Oval 2148"/>
              <p:cNvSpPr/>
              <p:nvPr/>
            </p:nvSpPr>
            <p:spPr>
              <a:xfrm>
                <a:off x="4756938" y="37818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0" name="Oval 2149"/>
              <p:cNvSpPr/>
              <p:nvPr/>
            </p:nvSpPr>
            <p:spPr>
              <a:xfrm>
                <a:off x="4371177" y="392471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1" name="Oval 2150"/>
              <p:cNvSpPr/>
              <p:nvPr/>
            </p:nvSpPr>
            <p:spPr>
              <a:xfrm>
                <a:off x="4552380" y="360132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8" name="Group 2187"/>
          <p:cNvGrpSpPr/>
          <p:nvPr/>
        </p:nvGrpSpPr>
        <p:grpSpPr>
          <a:xfrm>
            <a:off x="8035206" y="3663836"/>
            <a:ext cx="1135771" cy="976449"/>
            <a:chOff x="7551948" y="3672109"/>
            <a:chExt cx="1135771" cy="976449"/>
          </a:xfrm>
        </p:grpSpPr>
        <p:grpSp>
          <p:nvGrpSpPr>
            <p:cNvPr id="2189" name="Group 2188"/>
            <p:cNvGrpSpPr/>
            <p:nvPr/>
          </p:nvGrpSpPr>
          <p:grpSpPr>
            <a:xfrm>
              <a:off x="7551948" y="4029467"/>
              <a:ext cx="623017" cy="619091"/>
              <a:chOff x="4244203" y="3491469"/>
              <a:chExt cx="623017" cy="619091"/>
            </a:xfrm>
          </p:grpSpPr>
          <p:sp>
            <p:nvSpPr>
              <p:cNvPr id="2304" name="Freeform 2303"/>
              <p:cNvSpPr/>
              <p:nvPr/>
            </p:nvSpPr>
            <p:spPr>
              <a:xfrm>
                <a:off x="4533900" y="3557009"/>
                <a:ext cx="45719" cy="553551"/>
              </a:xfrm>
              <a:custGeom>
                <a:avLst/>
                <a:gdLst>
                  <a:gd name="connsiteX0" fmla="*/ 9525 w 52388"/>
                  <a:gd name="connsiteY0" fmla="*/ 848304 h 848304"/>
                  <a:gd name="connsiteX1" fmla="*/ 33338 w 52388"/>
                  <a:gd name="connsiteY1" fmla="*/ 824491 h 848304"/>
                  <a:gd name="connsiteX2" fmla="*/ 38100 w 52388"/>
                  <a:gd name="connsiteY2" fmla="*/ 795916 h 848304"/>
                  <a:gd name="connsiteX3" fmla="*/ 47625 w 52388"/>
                  <a:gd name="connsiteY3" fmla="*/ 762579 h 848304"/>
                  <a:gd name="connsiteX4" fmla="*/ 52388 w 52388"/>
                  <a:gd name="connsiteY4" fmla="*/ 743529 h 848304"/>
                  <a:gd name="connsiteX5" fmla="*/ 47625 w 52388"/>
                  <a:gd name="connsiteY5" fmla="*/ 629229 h 848304"/>
                  <a:gd name="connsiteX6" fmla="*/ 38100 w 52388"/>
                  <a:gd name="connsiteY6" fmla="*/ 610179 h 848304"/>
                  <a:gd name="connsiteX7" fmla="*/ 33338 w 52388"/>
                  <a:gd name="connsiteY7" fmla="*/ 572079 h 848304"/>
                  <a:gd name="connsiteX8" fmla="*/ 23813 w 52388"/>
                  <a:gd name="connsiteY8" fmla="*/ 500641 h 848304"/>
                  <a:gd name="connsiteX9" fmla="*/ 14288 w 52388"/>
                  <a:gd name="connsiteY9" fmla="*/ 376816 h 848304"/>
                  <a:gd name="connsiteX10" fmla="*/ 9525 w 52388"/>
                  <a:gd name="connsiteY10" fmla="*/ 348241 h 848304"/>
                  <a:gd name="connsiteX11" fmla="*/ 4763 w 52388"/>
                  <a:gd name="connsiteY11" fmla="*/ 333954 h 848304"/>
                  <a:gd name="connsiteX12" fmla="*/ 0 w 52388"/>
                  <a:gd name="connsiteY12" fmla="*/ 314904 h 848304"/>
                  <a:gd name="connsiteX13" fmla="*/ 4763 w 52388"/>
                  <a:gd name="connsiteY13" fmla="*/ 176791 h 848304"/>
                  <a:gd name="connsiteX14" fmla="*/ 19050 w 52388"/>
                  <a:gd name="connsiteY14" fmla="*/ 129166 h 848304"/>
                  <a:gd name="connsiteX15" fmla="*/ 28575 w 52388"/>
                  <a:gd name="connsiteY15" fmla="*/ 91066 h 848304"/>
                  <a:gd name="connsiteX16" fmla="*/ 23813 w 52388"/>
                  <a:gd name="connsiteY16" fmla="*/ 24391 h 848304"/>
                  <a:gd name="connsiteX17" fmla="*/ 19050 w 52388"/>
                  <a:gd name="connsiteY17" fmla="*/ 579 h 848304"/>
                  <a:gd name="connsiteX18" fmla="*/ 4763 w 52388"/>
                  <a:gd name="connsiteY18" fmla="*/ 10104 h 8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8" h="848304">
                    <a:moveTo>
                      <a:pt x="9525" y="848304"/>
                    </a:moveTo>
                    <a:cubicBezTo>
                      <a:pt x="17463" y="840366"/>
                      <a:pt x="27963" y="834346"/>
                      <a:pt x="33338" y="824491"/>
                    </a:cubicBezTo>
                    <a:cubicBezTo>
                      <a:pt x="37962" y="816014"/>
                      <a:pt x="35929" y="805325"/>
                      <a:pt x="38100" y="795916"/>
                    </a:cubicBezTo>
                    <a:cubicBezTo>
                      <a:pt x="40699" y="784655"/>
                      <a:pt x="44584" y="773729"/>
                      <a:pt x="47625" y="762579"/>
                    </a:cubicBezTo>
                    <a:cubicBezTo>
                      <a:pt x="49347" y="756264"/>
                      <a:pt x="50800" y="749879"/>
                      <a:pt x="52388" y="743529"/>
                    </a:cubicBezTo>
                    <a:cubicBezTo>
                      <a:pt x="50800" y="705429"/>
                      <a:pt x="51688" y="667145"/>
                      <a:pt x="47625" y="629229"/>
                    </a:cubicBezTo>
                    <a:cubicBezTo>
                      <a:pt x="46869" y="622170"/>
                      <a:pt x="39822" y="617067"/>
                      <a:pt x="38100" y="610179"/>
                    </a:cubicBezTo>
                    <a:cubicBezTo>
                      <a:pt x="34996" y="597762"/>
                      <a:pt x="35030" y="584766"/>
                      <a:pt x="33338" y="572079"/>
                    </a:cubicBezTo>
                    <a:cubicBezTo>
                      <a:pt x="20193" y="473491"/>
                      <a:pt x="37460" y="609829"/>
                      <a:pt x="23813" y="500641"/>
                    </a:cubicBezTo>
                    <a:cubicBezTo>
                      <a:pt x="20508" y="444463"/>
                      <a:pt x="20811" y="425737"/>
                      <a:pt x="14288" y="376816"/>
                    </a:cubicBezTo>
                    <a:cubicBezTo>
                      <a:pt x="13012" y="367244"/>
                      <a:pt x="11620" y="357667"/>
                      <a:pt x="9525" y="348241"/>
                    </a:cubicBezTo>
                    <a:cubicBezTo>
                      <a:pt x="8436" y="343341"/>
                      <a:pt x="6142" y="338781"/>
                      <a:pt x="4763" y="333954"/>
                    </a:cubicBezTo>
                    <a:cubicBezTo>
                      <a:pt x="2965" y="327660"/>
                      <a:pt x="1588" y="321254"/>
                      <a:pt x="0" y="314904"/>
                    </a:cubicBezTo>
                    <a:cubicBezTo>
                      <a:pt x="1588" y="268866"/>
                      <a:pt x="1976" y="222772"/>
                      <a:pt x="4763" y="176791"/>
                    </a:cubicBezTo>
                    <a:cubicBezTo>
                      <a:pt x="5296" y="167991"/>
                      <a:pt x="17677" y="133286"/>
                      <a:pt x="19050" y="129166"/>
                    </a:cubicBezTo>
                    <a:cubicBezTo>
                      <a:pt x="26374" y="107195"/>
                      <a:pt x="22827" y="119810"/>
                      <a:pt x="28575" y="91066"/>
                    </a:cubicBezTo>
                    <a:cubicBezTo>
                      <a:pt x="26988" y="68841"/>
                      <a:pt x="26146" y="46550"/>
                      <a:pt x="23813" y="24391"/>
                    </a:cubicBezTo>
                    <a:cubicBezTo>
                      <a:pt x="22966" y="16341"/>
                      <a:pt x="25526" y="5436"/>
                      <a:pt x="19050" y="579"/>
                    </a:cubicBezTo>
                    <a:cubicBezTo>
                      <a:pt x="14471" y="-2855"/>
                      <a:pt x="4763" y="10104"/>
                      <a:pt x="4763" y="10104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5" name="Freeform 2304"/>
              <p:cNvSpPr/>
              <p:nvPr/>
            </p:nvSpPr>
            <p:spPr>
              <a:xfrm>
                <a:off x="4371973" y="3852788"/>
                <a:ext cx="199743" cy="45719"/>
              </a:xfrm>
              <a:custGeom>
                <a:avLst/>
                <a:gdLst>
                  <a:gd name="connsiteX0" fmla="*/ 171450 w 171450"/>
                  <a:gd name="connsiteY0" fmla="*/ 57219 h 57219"/>
                  <a:gd name="connsiteX1" fmla="*/ 114300 w 171450"/>
                  <a:gd name="connsiteY1" fmla="*/ 52457 h 57219"/>
                  <a:gd name="connsiteX2" fmla="*/ 100012 w 171450"/>
                  <a:gd name="connsiteY2" fmla="*/ 47694 h 57219"/>
                  <a:gd name="connsiteX3" fmla="*/ 71437 w 171450"/>
                  <a:gd name="connsiteY3" fmla="*/ 28644 h 57219"/>
                  <a:gd name="connsiteX4" fmla="*/ 61912 w 171450"/>
                  <a:gd name="connsiteY4" fmla="*/ 14357 h 57219"/>
                  <a:gd name="connsiteX5" fmla="*/ 42862 w 171450"/>
                  <a:gd name="connsiteY5" fmla="*/ 9594 h 57219"/>
                  <a:gd name="connsiteX6" fmla="*/ 0 w 171450"/>
                  <a:gd name="connsiteY6" fmla="*/ 69 h 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57219">
                    <a:moveTo>
                      <a:pt x="171450" y="57219"/>
                    </a:moveTo>
                    <a:cubicBezTo>
                      <a:pt x="152400" y="55632"/>
                      <a:pt x="133248" y="54983"/>
                      <a:pt x="114300" y="52457"/>
                    </a:cubicBezTo>
                    <a:cubicBezTo>
                      <a:pt x="109324" y="51793"/>
                      <a:pt x="104189" y="50479"/>
                      <a:pt x="100012" y="47694"/>
                    </a:cubicBezTo>
                    <a:cubicBezTo>
                      <a:pt x="64337" y="23911"/>
                      <a:pt x="105411" y="39969"/>
                      <a:pt x="71437" y="28644"/>
                    </a:cubicBezTo>
                    <a:cubicBezTo>
                      <a:pt x="68262" y="23882"/>
                      <a:pt x="66674" y="17532"/>
                      <a:pt x="61912" y="14357"/>
                    </a:cubicBezTo>
                    <a:cubicBezTo>
                      <a:pt x="56466" y="10726"/>
                      <a:pt x="49131" y="11475"/>
                      <a:pt x="42862" y="9594"/>
                    </a:cubicBezTo>
                    <a:cubicBezTo>
                      <a:pt x="6093" y="-1437"/>
                      <a:pt x="26071" y="69"/>
                      <a:pt x="0" y="69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6" name="Freeform 2305"/>
              <p:cNvSpPr/>
              <p:nvPr/>
            </p:nvSpPr>
            <p:spPr>
              <a:xfrm>
                <a:off x="4538663" y="3793728"/>
                <a:ext cx="257494" cy="73422"/>
              </a:xfrm>
              <a:custGeom>
                <a:avLst/>
                <a:gdLst>
                  <a:gd name="connsiteX0" fmla="*/ 0 w 257494"/>
                  <a:gd name="connsiteY0" fmla="*/ 73422 h 73422"/>
                  <a:gd name="connsiteX1" fmla="*/ 47625 w 257494"/>
                  <a:gd name="connsiteY1" fmla="*/ 68660 h 73422"/>
                  <a:gd name="connsiteX2" fmla="*/ 71437 w 257494"/>
                  <a:gd name="connsiteY2" fmla="*/ 63897 h 73422"/>
                  <a:gd name="connsiteX3" fmla="*/ 100012 w 257494"/>
                  <a:gd name="connsiteY3" fmla="*/ 59135 h 73422"/>
                  <a:gd name="connsiteX4" fmla="*/ 123825 w 257494"/>
                  <a:gd name="connsiteY4" fmla="*/ 44847 h 73422"/>
                  <a:gd name="connsiteX5" fmla="*/ 138112 w 257494"/>
                  <a:gd name="connsiteY5" fmla="*/ 30560 h 73422"/>
                  <a:gd name="connsiteX6" fmla="*/ 152400 w 257494"/>
                  <a:gd name="connsiteY6" fmla="*/ 25797 h 73422"/>
                  <a:gd name="connsiteX7" fmla="*/ 195262 w 257494"/>
                  <a:gd name="connsiteY7" fmla="*/ 11510 h 73422"/>
                  <a:gd name="connsiteX8" fmla="*/ 242887 w 257494"/>
                  <a:gd name="connsiteY8" fmla="*/ 11510 h 73422"/>
                  <a:gd name="connsiteX9" fmla="*/ 247650 w 257494"/>
                  <a:gd name="connsiteY9" fmla="*/ 25797 h 73422"/>
                  <a:gd name="connsiteX10" fmla="*/ 257175 w 257494"/>
                  <a:gd name="connsiteY10" fmla="*/ 49610 h 73422"/>
                  <a:gd name="connsiteX11" fmla="*/ 242887 w 257494"/>
                  <a:gd name="connsiteY11" fmla="*/ 44847 h 7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494" h="73422">
                    <a:moveTo>
                      <a:pt x="0" y="73422"/>
                    </a:moveTo>
                    <a:cubicBezTo>
                      <a:pt x="15875" y="71835"/>
                      <a:pt x="31811" y="70769"/>
                      <a:pt x="47625" y="68660"/>
                    </a:cubicBezTo>
                    <a:cubicBezTo>
                      <a:pt x="55649" y="67590"/>
                      <a:pt x="63473" y="65345"/>
                      <a:pt x="71437" y="63897"/>
                    </a:cubicBezTo>
                    <a:cubicBezTo>
                      <a:pt x="80938" y="62170"/>
                      <a:pt x="90487" y="60722"/>
                      <a:pt x="100012" y="59135"/>
                    </a:cubicBezTo>
                    <a:cubicBezTo>
                      <a:pt x="107950" y="54372"/>
                      <a:pt x="116420" y="50401"/>
                      <a:pt x="123825" y="44847"/>
                    </a:cubicBezTo>
                    <a:cubicBezTo>
                      <a:pt x="129213" y="40806"/>
                      <a:pt x="132508" y="34296"/>
                      <a:pt x="138112" y="30560"/>
                    </a:cubicBezTo>
                    <a:cubicBezTo>
                      <a:pt x="142289" y="27775"/>
                      <a:pt x="147910" y="28042"/>
                      <a:pt x="152400" y="25797"/>
                    </a:cubicBezTo>
                    <a:cubicBezTo>
                      <a:pt x="185881" y="9056"/>
                      <a:pt x="142213" y="20351"/>
                      <a:pt x="195262" y="11510"/>
                    </a:cubicBezTo>
                    <a:cubicBezTo>
                      <a:pt x="214113" y="-1057"/>
                      <a:pt x="214248" y="-6389"/>
                      <a:pt x="242887" y="11510"/>
                    </a:cubicBezTo>
                    <a:cubicBezTo>
                      <a:pt x="247144" y="14171"/>
                      <a:pt x="245887" y="21097"/>
                      <a:pt x="247650" y="25797"/>
                    </a:cubicBezTo>
                    <a:cubicBezTo>
                      <a:pt x="250652" y="33802"/>
                      <a:pt x="259249" y="41316"/>
                      <a:pt x="257175" y="49610"/>
                    </a:cubicBezTo>
                    <a:cubicBezTo>
                      <a:pt x="255957" y="54480"/>
                      <a:pt x="242887" y="44847"/>
                      <a:pt x="242887" y="44847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7" name="Freeform 2306"/>
              <p:cNvSpPr/>
              <p:nvPr/>
            </p:nvSpPr>
            <p:spPr>
              <a:xfrm>
                <a:off x="4305300" y="3681281"/>
                <a:ext cx="228600" cy="38232"/>
              </a:xfrm>
              <a:custGeom>
                <a:avLst/>
                <a:gdLst>
                  <a:gd name="connsiteX0" fmla="*/ 228600 w 228600"/>
                  <a:gd name="connsiteY0" fmla="*/ 38232 h 38232"/>
                  <a:gd name="connsiteX1" fmla="*/ 142875 w 228600"/>
                  <a:gd name="connsiteY1" fmla="*/ 33469 h 38232"/>
                  <a:gd name="connsiteX2" fmla="*/ 123825 w 228600"/>
                  <a:gd name="connsiteY2" fmla="*/ 23944 h 38232"/>
                  <a:gd name="connsiteX3" fmla="*/ 85725 w 228600"/>
                  <a:gd name="connsiteY3" fmla="*/ 14419 h 38232"/>
                  <a:gd name="connsiteX4" fmla="*/ 71438 w 228600"/>
                  <a:gd name="connsiteY4" fmla="*/ 4894 h 38232"/>
                  <a:gd name="connsiteX5" fmla="*/ 0 w 228600"/>
                  <a:gd name="connsiteY5" fmla="*/ 132 h 3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00" h="38232">
                    <a:moveTo>
                      <a:pt x="228600" y="38232"/>
                    </a:moveTo>
                    <a:cubicBezTo>
                      <a:pt x="200025" y="36644"/>
                      <a:pt x="171232" y="37336"/>
                      <a:pt x="142875" y="33469"/>
                    </a:cubicBezTo>
                    <a:cubicBezTo>
                      <a:pt x="135841" y="32510"/>
                      <a:pt x="130560" y="26189"/>
                      <a:pt x="123825" y="23944"/>
                    </a:cubicBezTo>
                    <a:cubicBezTo>
                      <a:pt x="107516" y="18508"/>
                      <a:pt x="99985" y="21549"/>
                      <a:pt x="85725" y="14419"/>
                    </a:cubicBezTo>
                    <a:cubicBezTo>
                      <a:pt x="80606" y="11859"/>
                      <a:pt x="76960" y="6400"/>
                      <a:pt x="71438" y="4894"/>
                    </a:cubicBezTo>
                    <a:cubicBezTo>
                      <a:pt x="48923" y="-1246"/>
                      <a:pt x="23031" y="132"/>
                      <a:pt x="0" y="132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8" name="Group 2307"/>
              <p:cNvGrpSpPr/>
              <p:nvPr/>
            </p:nvGrpSpPr>
            <p:grpSpPr>
              <a:xfrm>
                <a:off x="4273899" y="3851677"/>
                <a:ext cx="136981" cy="125191"/>
                <a:chOff x="4195407" y="3792530"/>
                <a:chExt cx="170046" cy="208000"/>
              </a:xfrm>
            </p:grpSpPr>
            <p:sp>
              <p:nvSpPr>
                <p:cNvPr id="2357" name="Oval 2356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8" name="Oval 2357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9" name="Oval 2358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09" name="Group 2308"/>
              <p:cNvGrpSpPr/>
              <p:nvPr/>
            </p:nvGrpSpPr>
            <p:grpSpPr>
              <a:xfrm rot="2351319">
                <a:off x="4244203" y="3578822"/>
                <a:ext cx="117967" cy="137434"/>
                <a:chOff x="4237501" y="3382087"/>
                <a:chExt cx="170046" cy="208000"/>
              </a:xfrm>
            </p:grpSpPr>
            <p:sp>
              <p:nvSpPr>
                <p:cNvPr id="2354" name="Oval 2353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5" name="Oval 2354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6" name="Oval 2355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0" name="Group 2309"/>
              <p:cNvGrpSpPr/>
              <p:nvPr/>
            </p:nvGrpSpPr>
            <p:grpSpPr>
              <a:xfrm rot="11218135">
                <a:off x="4750031" y="3755238"/>
                <a:ext cx="117189" cy="143363"/>
                <a:chOff x="4237501" y="3382087"/>
                <a:chExt cx="170046" cy="208000"/>
              </a:xfrm>
            </p:grpSpPr>
            <p:sp>
              <p:nvSpPr>
                <p:cNvPr id="2351" name="Oval 2350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2" name="Oval 2351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3" name="Oval 2352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1" name="Group 2310"/>
              <p:cNvGrpSpPr/>
              <p:nvPr/>
            </p:nvGrpSpPr>
            <p:grpSpPr>
              <a:xfrm rot="5224720">
                <a:off x="4538345" y="3460860"/>
                <a:ext cx="98853" cy="160071"/>
                <a:chOff x="4237501" y="3382087"/>
                <a:chExt cx="170046" cy="208000"/>
              </a:xfrm>
            </p:grpSpPr>
            <p:sp>
              <p:nvSpPr>
                <p:cNvPr id="2348" name="Oval 2347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9" name="Oval 2348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0" name="Oval 2349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2" name="Group 2311"/>
              <p:cNvGrpSpPr/>
              <p:nvPr/>
            </p:nvGrpSpPr>
            <p:grpSpPr>
              <a:xfrm rot="14416668">
                <a:off x="4603042" y="3834310"/>
                <a:ext cx="117189" cy="143363"/>
                <a:chOff x="4237501" y="3382087"/>
                <a:chExt cx="170046" cy="208000"/>
              </a:xfrm>
            </p:grpSpPr>
            <p:sp>
              <p:nvSpPr>
                <p:cNvPr id="2345" name="Oval 2344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6" name="Oval 2345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7" name="Oval 2346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3" name="Group 2312"/>
              <p:cNvGrpSpPr/>
              <p:nvPr/>
            </p:nvGrpSpPr>
            <p:grpSpPr>
              <a:xfrm rot="3034340">
                <a:off x="4640381" y="3672804"/>
                <a:ext cx="117189" cy="143363"/>
                <a:chOff x="4237501" y="3382087"/>
                <a:chExt cx="170046" cy="208000"/>
              </a:xfrm>
            </p:grpSpPr>
            <p:sp>
              <p:nvSpPr>
                <p:cNvPr id="2342" name="Oval 2341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3" name="Oval 2342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4" name="Oval 2343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4" name="Group 2313"/>
              <p:cNvGrpSpPr/>
              <p:nvPr/>
            </p:nvGrpSpPr>
            <p:grpSpPr>
              <a:xfrm rot="13916013">
                <a:off x="4398206" y="3909923"/>
                <a:ext cx="136981" cy="125191"/>
                <a:chOff x="4195407" y="3792530"/>
                <a:chExt cx="170046" cy="208000"/>
              </a:xfrm>
            </p:grpSpPr>
            <p:sp>
              <p:nvSpPr>
                <p:cNvPr id="2339" name="Oval 2338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0" name="Oval 2339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1" name="Oval 2340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5" name="Group 2314"/>
              <p:cNvGrpSpPr/>
              <p:nvPr/>
            </p:nvGrpSpPr>
            <p:grpSpPr>
              <a:xfrm rot="4035087">
                <a:off x="4360198" y="3785574"/>
                <a:ext cx="136981" cy="125191"/>
                <a:chOff x="4195407" y="3792530"/>
                <a:chExt cx="170046" cy="208000"/>
              </a:xfrm>
            </p:grpSpPr>
            <p:sp>
              <p:nvSpPr>
                <p:cNvPr id="2336" name="Oval 2335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7" name="Oval 2336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8" name="Oval 2337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 rot="14498781">
                <a:off x="4314601" y="3697106"/>
                <a:ext cx="117967" cy="137434"/>
                <a:chOff x="4237501" y="3382087"/>
                <a:chExt cx="170046" cy="208000"/>
              </a:xfrm>
            </p:grpSpPr>
            <p:sp>
              <p:nvSpPr>
                <p:cNvPr id="2333" name="Oval 2332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4" name="Oval 2333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5" name="Oval 2334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7" name="Group 2316"/>
              <p:cNvGrpSpPr/>
              <p:nvPr/>
            </p:nvGrpSpPr>
            <p:grpSpPr>
              <a:xfrm rot="5965306">
                <a:off x="4390375" y="3582974"/>
                <a:ext cx="117967" cy="137434"/>
                <a:chOff x="4237501" y="3382087"/>
                <a:chExt cx="170046" cy="208000"/>
              </a:xfrm>
            </p:grpSpPr>
            <p:sp>
              <p:nvSpPr>
                <p:cNvPr id="2330" name="Oval 2329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1" name="Oval 2330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2" name="Oval 2331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8" name="Group 2317"/>
              <p:cNvGrpSpPr/>
              <p:nvPr/>
            </p:nvGrpSpPr>
            <p:grpSpPr>
              <a:xfrm rot="13916013">
                <a:off x="4478082" y="3738319"/>
                <a:ext cx="136981" cy="125191"/>
                <a:chOff x="4195407" y="3792530"/>
                <a:chExt cx="170046" cy="208000"/>
              </a:xfrm>
            </p:grpSpPr>
            <p:sp>
              <p:nvSpPr>
                <p:cNvPr id="2327" name="Oval 2326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8" name="Oval 2327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9" name="Oval 2328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 rot="5665875">
                <a:off x="4511476" y="3579815"/>
                <a:ext cx="136981" cy="125191"/>
                <a:chOff x="4195407" y="3792530"/>
                <a:chExt cx="170046" cy="208000"/>
              </a:xfrm>
            </p:grpSpPr>
            <p:sp>
              <p:nvSpPr>
                <p:cNvPr id="2324" name="Oval 2323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5" name="Oval 2324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6" name="Oval 2325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20" name="Oval 2319"/>
              <p:cNvSpPr/>
              <p:nvPr/>
            </p:nvSpPr>
            <p:spPr>
              <a:xfrm>
                <a:off x="4328308" y="36294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1" name="Oval 2320"/>
              <p:cNvSpPr/>
              <p:nvPr/>
            </p:nvSpPr>
            <p:spPr>
              <a:xfrm>
                <a:off x="4756938" y="37818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2" name="Oval 2321"/>
              <p:cNvSpPr/>
              <p:nvPr/>
            </p:nvSpPr>
            <p:spPr>
              <a:xfrm>
                <a:off x="4371177" y="392471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3" name="Oval 2322"/>
              <p:cNvSpPr/>
              <p:nvPr/>
            </p:nvSpPr>
            <p:spPr>
              <a:xfrm>
                <a:off x="4552380" y="360132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90" name="Group 2189"/>
            <p:cNvGrpSpPr/>
            <p:nvPr/>
          </p:nvGrpSpPr>
          <p:grpSpPr>
            <a:xfrm>
              <a:off x="7808330" y="3859163"/>
              <a:ext cx="623017" cy="619091"/>
              <a:chOff x="4244203" y="3491469"/>
              <a:chExt cx="623017" cy="619091"/>
            </a:xfrm>
          </p:grpSpPr>
          <p:sp>
            <p:nvSpPr>
              <p:cNvPr id="2248" name="Freeform 2247"/>
              <p:cNvSpPr/>
              <p:nvPr/>
            </p:nvSpPr>
            <p:spPr>
              <a:xfrm>
                <a:off x="4533900" y="3557009"/>
                <a:ext cx="45719" cy="553551"/>
              </a:xfrm>
              <a:custGeom>
                <a:avLst/>
                <a:gdLst>
                  <a:gd name="connsiteX0" fmla="*/ 9525 w 52388"/>
                  <a:gd name="connsiteY0" fmla="*/ 848304 h 848304"/>
                  <a:gd name="connsiteX1" fmla="*/ 33338 w 52388"/>
                  <a:gd name="connsiteY1" fmla="*/ 824491 h 848304"/>
                  <a:gd name="connsiteX2" fmla="*/ 38100 w 52388"/>
                  <a:gd name="connsiteY2" fmla="*/ 795916 h 848304"/>
                  <a:gd name="connsiteX3" fmla="*/ 47625 w 52388"/>
                  <a:gd name="connsiteY3" fmla="*/ 762579 h 848304"/>
                  <a:gd name="connsiteX4" fmla="*/ 52388 w 52388"/>
                  <a:gd name="connsiteY4" fmla="*/ 743529 h 848304"/>
                  <a:gd name="connsiteX5" fmla="*/ 47625 w 52388"/>
                  <a:gd name="connsiteY5" fmla="*/ 629229 h 848304"/>
                  <a:gd name="connsiteX6" fmla="*/ 38100 w 52388"/>
                  <a:gd name="connsiteY6" fmla="*/ 610179 h 848304"/>
                  <a:gd name="connsiteX7" fmla="*/ 33338 w 52388"/>
                  <a:gd name="connsiteY7" fmla="*/ 572079 h 848304"/>
                  <a:gd name="connsiteX8" fmla="*/ 23813 w 52388"/>
                  <a:gd name="connsiteY8" fmla="*/ 500641 h 848304"/>
                  <a:gd name="connsiteX9" fmla="*/ 14288 w 52388"/>
                  <a:gd name="connsiteY9" fmla="*/ 376816 h 848304"/>
                  <a:gd name="connsiteX10" fmla="*/ 9525 w 52388"/>
                  <a:gd name="connsiteY10" fmla="*/ 348241 h 848304"/>
                  <a:gd name="connsiteX11" fmla="*/ 4763 w 52388"/>
                  <a:gd name="connsiteY11" fmla="*/ 333954 h 848304"/>
                  <a:gd name="connsiteX12" fmla="*/ 0 w 52388"/>
                  <a:gd name="connsiteY12" fmla="*/ 314904 h 848304"/>
                  <a:gd name="connsiteX13" fmla="*/ 4763 w 52388"/>
                  <a:gd name="connsiteY13" fmla="*/ 176791 h 848304"/>
                  <a:gd name="connsiteX14" fmla="*/ 19050 w 52388"/>
                  <a:gd name="connsiteY14" fmla="*/ 129166 h 848304"/>
                  <a:gd name="connsiteX15" fmla="*/ 28575 w 52388"/>
                  <a:gd name="connsiteY15" fmla="*/ 91066 h 848304"/>
                  <a:gd name="connsiteX16" fmla="*/ 23813 w 52388"/>
                  <a:gd name="connsiteY16" fmla="*/ 24391 h 848304"/>
                  <a:gd name="connsiteX17" fmla="*/ 19050 w 52388"/>
                  <a:gd name="connsiteY17" fmla="*/ 579 h 848304"/>
                  <a:gd name="connsiteX18" fmla="*/ 4763 w 52388"/>
                  <a:gd name="connsiteY18" fmla="*/ 10104 h 8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8" h="848304">
                    <a:moveTo>
                      <a:pt x="9525" y="848304"/>
                    </a:moveTo>
                    <a:cubicBezTo>
                      <a:pt x="17463" y="840366"/>
                      <a:pt x="27963" y="834346"/>
                      <a:pt x="33338" y="824491"/>
                    </a:cubicBezTo>
                    <a:cubicBezTo>
                      <a:pt x="37962" y="816014"/>
                      <a:pt x="35929" y="805325"/>
                      <a:pt x="38100" y="795916"/>
                    </a:cubicBezTo>
                    <a:cubicBezTo>
                      <a:pt x="40699" y="784655"/>
                      <a:pt x="44584" y="773729"/>
                      <a:pt x="47625" y="762579"/>
                    </a:cubicBezTo>
                    <a:cubicBezTo>
                      <a:pt x="49347" y="756264"/>
                      <a:pt x="50800" y="749879"/>
                      <a:pt x="52388" y="743529"/>
                    </a:cubicBezTo>
                    <a:cubicBezTo>
                      <a:pt x="50800" y="705429"/>
                      <a:pt x="51688" y="667145"/>
                      <a:pt x="47625" y="629229"/>
                    </a:cubicBezTo>
                    <a:cubicBezTo>
                      <a:pt x="46869" y="622170"/>
                      <a:pt x="39822" y="617067"/>
                      <a:pt x="38100" y="610179"/>
                    </a:cubicBezTo>
                    <a:cubicBezTo>
                      <a:pt x="34996" y="597762"/>
                      <a:pt x="35030" y="584766"/>
                      <a:pt x="33338" y="572079"/>
                    </a:cubicBezTo>
                    <a:cubicBezTo>
                      <a:pt x="20193" y="473491"/>
                      <a:pt x="37460" y="609829"/>
                      <a:pt x="23813" y="500641"/>
                    </a:cubicBezTo>
                    <a:cubicBezTo>
                      <a:pt x="20508" y="444463"/>
                      <a:pt x="20811" y="425737"/>
                      <a:pt x="14288" y="376816"/>
                    </a:cubicBezTo>
                    <a:cubicBezTo>
                      <a:pt x="13012" y="367244"/>
                      <a:pt x="11620" y="357667"/>
                      <a:pt x="9525" y="348241"/>
                    </a:cubicBezTo>
                    <a:cubicBezTo>
                      <a:pt x="8436" y="343341"/>
                      <a:pt x="6142" y="338781"/>
                      <a:pt x="4763" y="333954"/>
                    </a:cubicBezTo>
                    <a:cubicBezTo>
                      <a:pt x="2965" y="327660"/>
                      <a:pt x="1588" y="321254"/>
                      <a:pt x="0" y="314904"/>
                    </a:cubicBezTo>
                    <a:cubicBezTo>
                      <a:pt x="1588" y="268866"/>
                      <a:pt x="1976" y="222772"/>
                      <a:pt x="4763" y="176791"/>
                    </a:cubicBezTo>
                    <a:cubicBezTo>
                      <a:pt x="5296" y="167991"/>
                      <a:pt x="17677" y="133286"/>
                      <a:pt x="19050" y="129166"/>
                    </a:cubicBezTo>
                    <a:cubicBezTo>
                      <a:pt x="26374" y="107195"/>
                      <a:pt x="22827" y="119810"/>
                      <a:pt x="28575" y="91066"/>
                    </a:cubicBezTo>
                    <a:cubicBezTo>
                      <a:pt x="26988" y="68841"/>
                      <a:pt x="26146" y="46550"/>
                      <a:pt x="23813" y="24391"/>
                    </a:cubicBezTo>
                    <a:cubicBezTo>
                      <a:pt x="22966" y="16341"/>
                      <a:pt x="25526" y="5436"/>
                      <a:pt x="19050" y="579"/>
                    </a:cubicBezTo>
                    <a:cubicBezTo>
                      <a:pt x="14471" y="-2855"/>
                      <a:pt x="4763" y="10104"/>
                      <a:pt x="4763" y="10104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9" name="Freeform 2248"/>
              <p:cNvSpPr/>
              <p:nvPr/>
            </p:nvSpPr>
            <p:spPr>
              <a:xfrm>
                <a:off x="4371973" y="3852788"/>
                <a:ext cx="199743" cy="45719"/>
              </a:xfrm>
              <a:custGeom>
                <a:avLst/>
                <a:gdLst>
                  <a:gd name="connsiteX0" fmla="*/ 171450 w 171450"/>
                  <a:gd name="connsiteY0" fmla="*/ 57219 h 57219"/>
                  <a:gd name="connsiteX1" fmla="*/ 114300 w 171450"/>
                  <a:gd name="connsiteY1" fmla="*/ 52457 h 57219"/>
                  <a:gd name="connsiteX2" fmla="*/ 100012 w 171450"/>
                  <a:gd name="connsiteY2" fmla="*/ 47694 h 57219"/>
                  <a:gd name="connsiteX3" fmla="*/ 71437 w 171450"/>
                  <a:gd name="connsiteY3" fmla="*/ 28644 h 57219"/>
                  <a:gd name="connsiteX4" fmla="*/ 61912 w 171450"/>
                  <a:gd name="connsiteY4" fmla="*/ 14357 h 57219"/>
                  <a:gd name="connsiteX5" fmla="*/ 42862 w 171450"/>
                  <a:gd name="connsiteY5" fmla="*/ 9594 h 57219"/>
                  <a:gd name="connsiteX6" fmla="*/ 0 w 171450"/>
                  <a:gd name="connsiteY6" fmla="*/ 69 h 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57219">
                    <a:moveTo>
                      <a:pt x="171450" y="57219"/>
                    </a:moveTo>
                    <a:cubicBezTo>
                      <a:pt x="152400" y="55632"/>
                      <a:pt x="133248" y="54983"/>
                      <a:pt x="114300" y="52457"/>
                    </a:cubicBezTo>
                    <a:cubicBezTo>
                      <a:pt x="109324" y="51793"/>
                      <a:pt x="104189" y="50479"/>
                      <a:pt x="100012" y="47694"/>
                    </a:cubicBezTo>
                    <a:cubicBezTo>
                      <a:pt x="64337" y="23911"/>
                      <a:pt x="105411" y="39969"/>
                      <a:pt x="71437" y="28644"/>
                    </a:cubicBezTo>
                    <a:cubicBezTo>
                      <a:pt x="68262" y="23882"/>
                      <a:pt x="66674" y="17532"/>
                      <a:pt x="61912" y="14357"/>
                    </a:cubicBezTo>
                    <a:cubicBezTo>
                      <a:pt x="56466" y="10726"/>
                      <a:pt x="49131" y="11475"/>
                      <a:pt x="42862" y="9594"/>
                    </a:cubicBezTo>
                    <a:cubicBezTo>
                      <a:pt x="6093" y="-1437"/>
                      <a:pt x="26071" y="69"/>
                      <a:pt x="0" y="69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0" name="Freeform 2249"/>
              <p:cNvSpPr/>
              <p:nvPr/>
            </p:nvSpPr>
            <p:spPr>
              <a:xfrm>
                <a:off x="4538663" y="3793728"/>
                <a:ext cx="257494" cy="73422"/>
              </a:xfrm>
              <a:custGeom>
                <a:avLst/>
                <a:gdLst>
                  <a:gd name="connsiteX0" fmla="*/ 0 w 257494"/>
                  <a:gd name="connsiteY0" fmla="*/ 73422 h 73422"/>
                  <a:gd name="connsiteX1" fmla="*/ 47625 w 257494"/>
                  <a:gd name="connsiteY1" fmla="*/ 68660 h 73422"/>
                  <a:gd name="connsiteX2" fmla="*/ 71437 w 257494"/>
                  <a:gd name="connsiteY2" fmla="*/ 63897 h 73422"/>
                  <a:gd name="connsiteX3" fmla="*/ 100012 w 257494"/>
                  <a:gd name="connsiteY3" fmla="*/ 59135 h 73422"/>
                  <a:gd name="connsiteX4" fmla="*/ 123825 w 257494"/>
                  <a:gd name="connsiteY4" fmla="*/ 44847 h 73422"/>
                  <a:gd name="connsiteX5" fmla="*/ 138112 w 257494"/>
                  <a:gd name="connsiteY5" fmla="*/ 30560 h 73422"/>
                  <a:gd name="connsiteX6" fmla="*/ 152400 w 257494"/>
                  <a:gd name="connsiteY6" fmla="*/ 25797 h 73422"/>
                  <a:gd name="connsiteX7" fmla="*/ 195262 w 257494"/>
                  <a:gd name="connsiteY7" fmla="*/ 11510 h 73422"/>
                  <a:gd name="connsiteX8" fmla="*/ 242887 w 257494"/>
                  <a:gd name="connsiteY8" fmla="*/ 11510 h 73422"/>
                  <a:gd name="connsiteX9" fmla="*/ 247650 w 257494"/>
                  <a:gd name="connsiteY9" fmla="*/ 25797 h 73422"/>
                  <a:gd name="connsiteX10" fmla="*/ 257175 w 257494"/>
                  <a:gd name="connsiteY10" fmla="*/ 49610 h 73422"/>
                  <a:gd name="connsiteX11" fmla="*/ 242887 w 257494"/>
                  <a:gd name="connsiteY11" fmla="*/ 44847 h 7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494" h="73422">
                    <a:moveTo>
                      <a:pt x="0" y="73422"/>
                    </a:moveTo>
                    <a:cubicBezTo>
                      <a:pt x="15875" y="71835"/>
                      <a:pt x="31811" y="70769"/>
                      <a:pt x="47625" y="68660"/>
                    </a:cubicBezTo>
                    <a:cubicBezTo>
                      <a:pt x="55649" y="67590"/>
                      <a:pt x="63473" y="65345"/>
                      <a:pt x="71437" y="63897"/>
                    </a:cubicBezTo>
                    <a:cubicBezTo>
                      <a:pt x="80938" y="62170"/>
                      <a:pt x="90487" y="60722"/>
                      <a:pt x="100012" y="59135"/>
                    </a:cubicBezTo>
                    <a:cubicBezTo>
                      <a:pt x="107950" y="54372"/>
                      <a:pt x="116420" y="50401"/>
                      <a:pt x="123825" y="44847"/>
                    </a:cubicBezTo>
                    <a:cubicBezTo>
                      <a:pt x="129213" y="40806"/>
                      <a:pt x="132508" y="34296"/>
                      <a:pt x="138112" y="30560"/>
                    </a:cubicBezTo>
                    <a:cubicBezTo>
                      <a:pt x="142289" y="27775"/>
                      <a:pt x="147910" y="28042"/>
                      <a:pt x="152400" y="25797"/>
                    </a:cubicBezTo>
                    <a:cubicBezTo>
                      <a:pt x="185881" y="9056"/>
                      <a:pt x="142213" y="20351"/>
                      <a:pt x="195262" y="11510"/>
                    </a:cubicBezTo>
                    <a:cubicBezTo>
                      <a:pt x="214113" y="-1057"/>
                      <a:pt x="214248" y="-6389"/>
                      <a:pt x="242887" y="11510"/>
                    </a:cubicBezTo>
                    <a:cubicBezTo>
                      <a:pt x="247144" y="14171"/>
                      <a:pt x="245887" y="21097"/>
                      <a:pt x="247650" y="25797"/>
                    </a:cubicBezTo>
                    <a:cubicBezTo>
                      <a:pt x="250652" y="33802"/>
                      <a:pt x="259249" y="41316"/>
                      <a:pt x="257175" y="49610"/>
                    </a:cubicBezTo>
                    <a:cubicBezTo>
                      <a:pt x="255957" y="54480"/>
                      <a:pt x="242887" y="44847"/>
                      <a:pt x="242887" y="44847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1" name="Freeform 2250"/>
              <p:cNvSpPr/>
              <p:nvPr/>
            </p:nvSpPr>
            <p:spPr>
              <a:xfrm>
                <a:off x="4305300" y="3681281"/>
                <a:ext cx="228600" cy="38232"/>
              </a:xfrm>
              <a:custGeom>
                <a:avLst/>
                <a:gdLst>
                  <a:gd name="connsiteX0" fmla="*/ 228600 w 228600"/>
                  <a:gd name="connsiteY0" fmla="*/ 38232 h 38232"/>
                  <a:gd name="connsiteX1" fmla="*/ 142875 w 228600"/>
                  <a:gd name="connsiteY1" fmla="*/ 33469 h 38232"/>
                  <a:gd name="connsiteX2" fmla="*/ 123825 w 228600"/>
                  <a:gd name="connsiteY2" fmla="*/ 23944 h 38232"/>
                  <a:gd name="connsiteX3" fmla="*/ 85725 w 228600"/>
                  <a:gd name="connsiteY3" fmla="*/ 14419 h 38232"/>
                  <a:gd name="connsiteX4" fmla="*/ 71438 w 228600"/>
                  <a:gd name="connsiteY4" fmla="*/ 4894 h 38232"/>
                  <a:gd name="connsiteX5" fmla="*/ 0 w 228600"/>
                  <a:gd name="connsiteY5" fmla="*/ 132 h 3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00" h="38232">
                    <a:moveTo>
                      <a:pt x="228600" y="38232"/>
                    </a:moveTo>
                    <a:cubicBezTo>
                      <a:pt x="200025" y="36644"/>
                      <a:pt x="171232" y="37336"/>
                      <a:pt x="142875" y="33469"/>
                    </a:cubicBezTo>
                    <a:cubicBezTo>
                      <a:pt x="135841" y="32510"/>
                      <a:pt x="130560" y="26189"/>
                      <a:pt x="123825" y="23944"/>
                    </a:cubicBezTo>
                    <a:cubicBezTo>
                      <a:pt x="107516" y="18508"/>
                      <a:pt x="99985" y="21549"/>
                      <a:pt x="85725" y="14419"/>
                    </a:cubicBezTo>
                    <a:cubicBezTo>
                      <a:pt x="80606" y="11859"/>
                      <a:pt x="76960" y="6400"/>
                      <a:pt x="71438" y="4894"/>
                    </a:cubicBezTo>
                    <a:cubicBezTo>
                      <a:pt x="48923" y="-1246"/>
                      <a:pt x="23031" y="132"/>
                      <a:pt x="0" y="132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52" name="Group 2251"/>
              <p:cNvGrpSpPr/>
              <p:nvPr/>
            </p:nvGrpSpPr>
            <p:grpSpPr>
              <a:xfrm>
                <a:off x="4273899" y="3851677"/>
                <a:ext cx="136981" cy="125191"/>
                <a:chOff x="4195407" y="3792530"/>
                <a:chExt cx="170046" cy="208000"/>
              </a:xfrm>
            </p:grpSpPr>
            <p:sp>
              <p:nvSpPr>
                <p:cNvPr id="2301" name="Oval 2300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2" name="Oval 2301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3" name="Oval 2302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3" name="Group 2252"/>
              <p:cNvGrpSpPr/>
              <p:nvPr/>
            </p:nvGrpSpPr>
            <p:grpSpPr>
              <a:xfrm rot="2351319">
                <a:off x="4244203" y="3578822"/>
                <a:ext cx="117967" cy="137434"/>
                <a:chOff x="4237501" y="3382087"/>
                <a:chExt cx="170046" cy="208000"/>
              </a:xfrm>
            </p:grpSpPr>
            <p:sp>
              <p:nvSpPr>
                <p:cNvPr id="2298" name="Oval 2297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9" name="Oval 2298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0" name="Oval 2299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4" name="Group 2253"/>
              <p:cNvGrpSpPr/>
              <p:nvPr/>
            </p:nvGrpSpPr>
            <p:grpSpPr>
              <a:xfrm rot="11218135">
                <a:off x="4750031" y="3755238"/>
                <a:ext cx="117189" cy="143363"/>
                <a:chOff x="4237501" y="3382087"/>
                <a:chExt cx="170046" cy="208000"/>
              </a:xfrm>
            </p:grpSpPr>
            <p:sp>
              <p:nvSpPr>
                <p:cNvPr id="2295" name="Oval 2294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6" name="Oval 2295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7" name="Oval 2296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5" name="Group 2254"/>
              <p:cNvGrpSpPr/>
              <p:nvPr/>
            </p:nvGrpSpPr>
            <p:grpSpPr>
              <a:xfrm rot="5224720">
                <a:off x="4538345" y="3460860"/>
                <a:ext cx="98853" cy="160071"/>
                <a:chOff x="4237501" y="3382087"/>
                <a:chExt cx="170046" cy="208000"/>
              </a:xfrm>
            </p:grpSpPr>
            <p:sp>
              <p:nvSpPr>
                <p:cNvPr id="2292" name="Oval 2291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3" name="Oval 2292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4" name="Oval 2293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6" name="Group 2255"/>
              <p:cNvGrpSpPr/>
              <p:nvPr/>
            </p:nvGrpSpPr>
            <p:grpSpPr>
              <a:xfrm rot="14416668">
                <a:off x="4603042" y="3834310"/>
                <a:ext cx="117189" cy="143363"/>
                <a:chOff x="4237501" y="3382087"/>
                <a:chExt cx="170046" cy="208000"/>
              </a:xfrm>
            </p:grpSpPr>
            <p:sp>
              <p:nvSpPr>
                <p:cNvPr id="2289" name="Oval 2288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0" name="Oval 2289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1" name="Oval 2290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7" name="Group 2256"/>
              <p:cNvGrpSpPr/>
              <p:nvPr/>
            </p:nvGrpSpPr>
            <p:grpSpPr>
              <a:xfrm rot="3034340">
                <a:off x="4640381" y="3672804"/>
                <a:ext cx="117189" cy="143363"/>
                <a:chOff x="4237501" y="3382087"/>
                <a:chExt cx="170046" cy="208000"/>
              </a:xfrm>
            </p:grpSpPr>
            <p:sp>
              <p:nvSpPr>
                <p:cNvPr id="2286" name="Oval 2285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7" name="Oval 2286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8" name="Oval 2287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8" name="Group 2257"/>
              <p:cNvGrpSpPr/>
              <p:nvPr/>
            </p:nvGrpSpPr>
            <p:grpSpPr>
              <a:xfrm rot="13916013">
                <a:off x="4398206" y="3909923"/>
                <a:ext cx="136981" cy="125191"/>
                <a:chOff x="4195407" y="3792530"/>
                <a:chExt cx="170046" cy="208000"/>
              </a:xfrm>
            </p:grpSpPr>
            <p:sp>
              <p:nvSpPr>
                <p:cNvPr id="2283" name="Oval 2282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4" name="Oval 2283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5" name="Oval 2284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9" name="Group 2258"/>
              <p:cNvGrpSpPr/>
              <p:nvPr/>
            </p:nvGrpSpPr>
            <p:grpSpPr>
              <a:xfrm rot="4035087">
                <a:off x="4360198" y="3785574"/>
                <a:ext cx="136981" cy="125191"/>
                <a:chOff x="4195407" y="3792530"/>
                <a:chExt cx="170046" cy="208000"/>
              </a:xfrm>
            </p:grpSpPr>
            <p:sp>
              <p:nvSpPr>
                <p:cNvPr id="2280" name="Oval 2279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1" name="Oval 2280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2" name="Oval 2281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0" name="Group 2259"/>
              <p:cNvGrpSpPr/>
              <p:nvPr/>
            </p:nvGrpSpPr>
            <p:grpSpPr>
              <a:xfrm rot="14498781">
                <a:off x="4314601" y="3697106"/>
                <a:ext cx="117967" cy="137434"/>
                <a:chOff x="4237501" y="3382087"/>
                <a:chExt cx="170046" cy="208000"/>
              </a:xfrm>
            </p:grpSpPr>
            <p:sp>
              <p:nvSpPr>
                <p:cNvPr id="2277" name="Oval 2276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8" name="Oval 2277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9" name="Oval 2278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1" name="Group 2260"/>
              <p:cNvGrpSpPr/>
              <p:nvPr/>
            </p:nvGrpSpPr>
            <p:grpSpPr>
              <a:xfrm rot="5965306">
                <a:off x="4390375" y="3582974"/>
                <a:ext cx="117967" cy="137434"/>
                <a:chOff x="4237501" y="3382087"/>
                <a:chExt cx="170046" cy="208000"/>
              </a:xfrm>
            </p:grpSpPr>
            <p:sp>
              <p:nvSpPr>
                <p:cNvPr id="2274" name="Oval 2273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5" name="Oval 2274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6" name="Oval 2275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2" name="Group 2261"/>
              <p:cNvGrpSpPr/>
              <p:nvPr/>
            </p:nvGrpSpPr>
            <p:grpSpPr>
              <a:xfrm rot="13916013">
                <a:off x="4478082" y="3738319"/>
                <a:ext cx="136981" cy="125191"/>
                <a:chOff x="4195407" y="3792530"/>
                <a:chExt cx="170046" cy="208000"/>
              </a:xfrm>
            </p:grpSpPr>
            <p:sp>
              <p:nvSpPr>
                <p:cNvPr id="2271" name="Oval 2270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2" name="Oval 2271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3" name="Oval 2272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3" name="Group 2262"/>
              <p:cNvGrpSpPr/>
              <p:nvPr/>
            </p:nvGrpSpPr>
            <p:grpSpPr>
              <a:xfrm rot="5665875">
                <a:off x="4511476" y="3579815"/>
                <a:ext cx="136981" cy="125191"/>
                <a:chOff x="4195407" y="3792530"/>
                <a:chExt cx="170046" cy="208000"/>
              </a:xfrm>
            </p:grpSpPr>
            <p:sp>
              <p:nvSpPr>
                <p:cNvPr id="2268" name="Oval 2267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9" name="Oval 2268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0" name="Oval 2269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64" name="Oval 2263"/>
              <p:cNvSpPr/>
              <p:nvPr/>
            </p:nvSpPr>
            <p:spPr>
              <a:xfrm>
                <a:off x="4328308" y="36294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5" name="Oval 2264"/>
              <p:cNvSpPr/>
              <p:nvPr/>
            </p:nvSpPr>
            <p:spPr>
              <a:xfrm>
                <a:off x="4756938" y="37818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6" name="Oval 2265"/>
              <p:cNvSpPr/>
              <p:nvPr/>
            </p:nvSpPr>
            <p:spPr>
              <a:xfrm>
                <a:off x="4371177" y="392471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7" name="Oval 2266"/>
              <p:cNvSpPr/>
              <p:nvPr/>
            </p:nvSpPr>
            <p:spPr>
              <a:xfrm>
                <a:off x="4552380" y="360132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91" name="Group 2190"/>
            <p:cNvGrpSpPr/>
            <p:nvPr/>
          </p:nvGrpSpPr>
          <p:grpSpPr>
            <a:xfrm>
              <a:off x="8064702" y="3672109"/>
              <a:ext cx="623017" cy="619091"/>
              <a:chOff x="4244203" y="3491469"/>
              <a:chExt cx="623017" cy="619091"/>
            </a:xfrm>
          </p:grpSpPr>
          <p:sp>
            <p:nvSpPr>
              <p:cNvPr id="2192" name="Freeform 2191"/>
              <p:cNvSpPr/>
              <p:nvPr/>
            </p:nvSpPr>
            <p:spPr>
              <a:xfrm>
                <a:off x="4533900" y="3557009"/>
                <a:ext cx="45719" cy="553551"/>
              </a:xfrm>
              <a:custGeom>
                <a:avLst/>
                <a:gdLst>
                  <a:gd name="connsiteX0" fmla="*/ 9525 w 52388"/>
                  <a:gd name="connsiteY0" fmla="*/ 848304 h 848304"/>
                  <a:gd name="connsiteX1" fmla="*/ 33338 w 52388"/>
                  <a:gd name="connsiteY1" fmla="*/ 824491 h 848304"/>
                  <a:gd name="connsiteX2" fmla="*/ 38100 w 52388"/>
                  <a:gd name="connsiteY2" fmla="*/ 795916 h 848304"/>
                  <a:gd name="connsiteX3" fmla="*/ 47625 w 52388"/>
                  <a:gd name="connsiteY3" fmla="*/ 762579 h 848304"/>
                  <a:gd name="connsiteX4" fmla="*/ 52388 w 52388"/>
                  <a:gd name="connsiteY4" fmla="*/ 743529 h 848304"/>
                  <a:gd name="connsiteX5" fmla="*/ 47625 w 52388"/>
                  <a:gd name="connsiteY5" fmla="*/ 629229 h 848304"/>
                  <a:gd name="connsiteX6" fmla="*/ 38100 w 52388"/>
                  <a:gd name="connsiteY6" fmla="*/ 610179 h 848304"/>
                  <a:gd name="connsiteX7" fmla="*/ 33338 w 52388"/>
                  <a:gd name="connsiteY7" fmla="*/ 572079 h 848304"/>
                  <a:gd name="connsiteX8" fmla="*/ 23813 w 52388"/>
                  <a:gd name="connsiteY8" fmla="*/ 500641 h 848304"/>
                  <a:gd name="connsiteX9" fmla="*/ 14288 w 52388"/>
                  <a:gd name="connsiteY9" fmla="*/ 376816 h 848304"/>
                  <a:gd name="connsiteX10" fmla="*/ 9525 w 52388"/>
                  <a:gd name="connsiteY10" fmla="*/ 348241 h 848304"/>
                  <a:gd name="connsiteX11" fmla="*/ 4763 w 52388"/>
                  <a:gd name="connsiteY11" fmla="*/ 333954 h 848304"/>
                  <a:gd name="connsiteX12" fmla="*/ 0 w 52388"/>
                  <a:gd name="connsiteY12" fmla="*/ 314904 h 848304"/>
                  <a:gd name="connsiteX13" fmla="*/ 4763 w 52388"/>
                  <a:gd name="connsiteY13" fmla="*/ 176791 h 848304"/>
                  <a:gd name="connsiteX14" fmla="*/ 19050 w 52388"/>
                  <a:gd name="connsiteY14" fmla="*/ 129166 h 848304"/>
                  <a:gd name="connsiteX15" fmla="*/ 28575 w 52388"/>
                  <a:gd name="connsiteY15" fmla="*/ 91066 h 848304"/>
                  <a:gd name="connsiteX16" fmla="*/ 23813 w 52388"/>
                  <a:gd name="connsiteY16" fmla="*/ 24391 h 848304"/>
                  <a:gd name="connsiteX17" fmla="*/ 19050 w 52388"/>
                  <a:gd name="connsiteY17" fmla="*/ 579 h 848304"/>
                  <a:gd name="connsiteX18" fmla="*/ 4763 w 52388"/>
                  <a:gd name="connsiteY18" fmla="*/ 10104 h 8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388" h="848304">
                    <a:moveTo>
                      <a:pt x="9525" y="848304"/>
                    </a:moveTo>
                    <a:cubicBezTo>
                      <a:pt x="17463" y="840366"/>
                      <a:pt x="27963" y="834346"/>
                      <a:pt x="33338" y="824491"/>
                    </a:cubicBezTo>
                    <a:cubicBezTo>
                      <a:pt x="37962" y="816014"/>
                      <a:pt x="35929" y="805325"/>
                      <a:pt x="38100" y="795916"/>
                    </a:cubicBezTo>
                    <a:cubicBezTo>
                      <a:pt x="40699" y="784655"/>
                      <a:pt x="44584" y="773729"/>
                      <a:pt x="47625" y="762579"/>
                    </a:cubicBezTo>
                    <a:cubicBezTo>
                      <a:pt x="49347" y="756264"/>
                      <a:pt x="50800" y="749879"/>
                      <a:pt x="52388" y="743529"/>
                    </a:cubicBezTo>
                    <a:cubicBezTo>
                      <a:pt x="50800" y="705429"/>
                      <a:pt x="51688" y="667145"/>
                      <a:pt x="47625" y="629229"/>
                    </a:cubicBezTo>
                    <a:cubicBezTo>
                      <a:pt x="46869" y="622170"/>
                      <a:pt x="39822" y="617067"/>
                      <a:pt x="38100" y="610179"/>
                    </a:cubicBezTo>
                    <a:cubicBezTo>
                      <a:pt x="34996" y="597762"/>
                      <a:pt x="35030" y="584766"/>
                      <a:pt x="33338" y="572079"/>
                    </a:cubicBezTo>
                    <a:cubicBezTo>
                      <a:pt x="20193" y="473491"/>
                      <a:pt x="37460" y="609829"/>
                      <a:pt x="23813" y="500641"/>
                    </a:cubicBezTo>
                    <a:cubicBezTo>
                      <a:pt x="20508" y="444463"/>
                      <a:pt x="20811" y="425737"/>
                      <a:pt x="14288" y="376816"/>
                    </a:cubicBezTo>
                    <a:cubicBezTo>
                      <a:pt x="13012" y="367244"/>
                      <a:pt x="11620" y="357667"/>
                      <a:pt x="9525" y="348241"/>
                    </a:cubicBezTo>
                    <a:cubicBezTo>
                      <a:pt x="8436" y="343341"/>
                      <a:pt x="6142" y="338781"/>
                      <a:pt x="4763" y="333954"/>
                    </a:cubicBezTo>
                    <a:cubicBezTo>
                      <a:pt x="2965" y="327660"/>
                      <a:pt x="1588" y="321254"/>
                      <a:pt x="0" y="314904"/>
                    </a:cubicBezTo>
                    <a:cubicBezTo>
                      <a:pt x="1588" y="268866"/>
                      <a:pt x="1976" y="222772"/>
                      <a:pt x="4763" y="176791"/>
                    </a:cubicBezTo>
                    <a:cubicBezTo>
                      <a:pt x="5296" y="167991"/>
                      <a:pt x="17677" y="133286"/>
                      <a:pt x="19050" y="129166"/>
                    </a:cubicBezTo>
                    <a:cubicBezTo>
                      <a:pt x="26374" y="107195"/>
                      <a:pt x="22827" y="119810"/>
                      <a:pt x="28575" y="91066"/>
                    </a:cubicBezTo>
                    <a:cubicBezTo>
                      <a:pt x="26988" y="68841"/>
                      <a:pt x="26146" y="46550"/>
                      <a:pt x="23813" y="24391"/>
                    </a:cubicBezTo>
                    <a:cubicBezTo>
                      <a:pt x="22966" y="16341"/>
                      <a:pt x="25526" y="5436"/>
                      <a:pt x="19050" y="579"/>
                    </a:cubicBezTo>
                    <a:cubicBezTo>
                      <a:pt x="14471" y="-2855"/>
                      <a:pt x="4763" y="10104"/>
                      <a:pt x="4763" y="10104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3" name="Freeform 2192"/>
              <p:cNvSpPr/>
              <p:nvPr/>
            </p:nvSpPr>
            <p:spPr>
              <a:xfrm>
                <a:off x="4371973" y="3852788"/>
                <a:ext cx="199743" cy="45719"/>
              </a:xfrm>
              <a:custGeom>
                <a:avLst/>
                <a:gdLst>
                  <a:gd name="connsiteX0" fmla="*/ 171450 w 171450"/>
                  <a:gd name="connsiteY0" fmla="*/ 57219 h 57219"/>
                  <a:gd name="connsiteX1" fmla="*/ 114300 w 171450"/>
                  <a:gd name="connsiteY1" fmla="*/ 52457 h 57219"/>
                  <a:gd name="connsiteX2" fmla="*/ 100012 w 171450"/>
                  <a:gd name="connsiteY2" fmla="*/ 47694 h 57219"/>
                  <a:gd name="connsiteX3" fmla="*/ 71437 w 171450"/>
                  <a:gd name="connsiteY3" fmla="*/ 28644 h 57219"/>
                  <a:gd name="connsiteX4" fmla="*/ 61912 w 171450"/>
                  <a:gd name="connsiteY4" fmla="*/ 14357 h 57219"/>
                  <a:gd name="connsiteX5" fmla="*/ 42862 w 171450"/>
                  <a:gd name="connsiteY5" fmla="*/ 9594 h 57219"/>
                  <a:gd name="connsiteX6" fmla="*/ 0 w 171450"/>
                  <a:gd name="connsiteY6" fmla="*/ 69 h 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57219">
                    <a:moveTo>
                      <a:pt x="171450" y="57219"/>
                    </a:moveTo>
                    <a:cubicBezTo>
                      <a:pt x="152400" y="55632"/>
                      <a:pt x="133248" y="54983"/>
                      <a:pt x="114300" y="52457"/>
                    </a:cubicBezTo>
                    <a:cubicBezTo>
                      <a:pt x="109324" y="51793"/>
                      <a:pt x="104189" y="50479"/>
                      <a:pt x="100012" y="47694"/>
                    </a:cubicBezTo>
                    <a:cubicBezTo>
                      <a:pt x="64337" y="23911"/>
                      <a:pt x="105411" y="39969"/>
                      <a:pt x="71437" y="28644"/>
                    </a:cubicBezTo>
                    <a:cubicBezTo>
                      <a:pt x="68262" y="23882"/>
                      <a:pt x="66674" y="17532"/>
                      <a:pt x="61912" y="14357"/>
                    </a:cubicBezTo>
                    <a:cubicBezTo>
                      <a:pt x="56466" y="10726"/>
                      <a:pt x="49131" y="11475"/>
                      <a:pt x="42862" y="9594"/>
                    </a:cubicBezTo>
                    <a:cubicBezTo>
                      <a:pt x="6093" y="-1437"/>
                      <a:pt x="26071" y="69"/>
                      <a:pt x="0" y="69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4" name="Freeform 2193"/>
              <p:cNvSpPr/>
              <p:nvPr/>
            </p:nvSpPr>
            <p:spPr>
              <a:xfrm>
                <a:off x="4538663" y="3793728"/>
                <a:ext cx="257494" cy="73422"/>
              </a:xfrm>
              <a:custGeom>
                <a:avLst/>
                <a:gdLst>
                  <a:gd name="connsiteX0" fmla="*/ 0 w 257494"/>
                  <a:gd name="connsiteY0" fmla="*/ 73422 h 73422"/>
                  <a:gd name="connsiteX1" fmla="*/ 47625 w 257494"/>
                  <a:gd name="connsiteY1" fmla="*/ 68660 h 73422"/>
                  <a:gd name="connsiteX2" fmla="*/ 71437 w 257494"/>
                  <a:gd name="connsiteY2" fmla="*/ 63897 h 73422"/>
                  <a:gd name="connsiteX3" fmla="*/ 100012 w 257494"/>
                  <a:gd name="connsiteY3" fmla="*/ 59135 h 73422"/>
                  <a:gd name="connsiteX4" fmla="*/ 123825 w 257494"/>
                  <a:gd name="connsiteY4" fmla="*/ 44847 h 73422"/>
                  <a:gd name="connsiteX5" fmla="*/ 138112 w 257494"/>
                  <a:gd name="connsiteY5" fmla="*/ 30560 h 73422"/>
                  <a:gd name="connsiteX6" fmla="*/ 152400 w 257494"/>
                  <a:gd name="connsiteY6" fmla="*/ 25797 h 73422"/>
                  <a:gd name="connsiteX7" fmla="*/ 195262 w 257494"/>
                  <a:gd name="connsiteY7" fmla="*/ 11510 h 73422"/>
                  <a:gd name="connsiteX8" fmla="*/ 242887 w 257494"/>
                  <a:gd name="connsiteY8" fmla="*/ 11510 h 73422"/>
                  <a:gd name="connsiteX9" fmla="*/ 247650 w 257494"/>
                  <a:gd name="connsiteY9" fmla="*/ 25797 h 73422"/>
                  <a:gd name="connsiteX10" fmla="*/ 257175 w 257494"/>
                  <a:gd name="connsiteY10" fmla="*/ 49610 h 73422"/>
                  <a:gd name="connsiteX11" fmla="*/ 242887 w 257494"/>
                  <a:gd name="connsiteY11" fmla="*/ 44847 h 7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494" h="73422">
                    <a:moveTo>
                      <a:pt x="0" y="73422"/>
                    </a:moveTo>
                    <a:cubicBezTo>
                      <a:pt x="15875" y="71835"/>
                      <a:pt x="31811" y="70769"/>
                      <a:pt x="47625" y="68660"/>
                    </a:cubicBezTo>
                    <a:cubicBezTo>
                      <a:pt x="55649" y="67590"/>
                      <a:pt x="63473" y="65345"/>
                      <a:pt x="71437" y="63897"/>
                    </a:cubicBezTo>
                    <a:cubicBezTo>
                      <a:pt x="80938" y="62170"/>
                      <a:pt x="90487" y="60722"/>
                      <a:pt x="100012" y="59135"/>
                    </a:cubicBezTo>
                    <a:cubicBezTo>
                      <a:pt x="107950" y="54372"/>
                      <a:pt x="116420" y="50401"/>
                      <a:pt x="123825" y="44847"/>
                    </a:cubicBezTo>
                    <a:cubicBezTo>
                      <a:pt x="129213" y="40806"/>
                      <a:pt x="132508" y="34296"/>
                      <a:pt x="138112" y="30560"/>
                    </a:cubicBezTo>
                    <a:cubicBezTo>
                      <a:pt x="142289" y="27775"/>
                      <a:pt x="147910" y="28042"/>
                      <a:pt x="152400" y="25797"/>
                    </a:cubicBezTo>
                    <a:cubicBezTo>
                      <a:pt x="185881" y="9056"/>
                      <a:pt x="142213" y="20351"/>
                      <a:pt x="195262" y="11510"/>
                    </a:cubicBezTo>
                    <a:cubicBezTo>
                      <a:pt x="214113" y="-1057"/>
                      <a:pt x="214248" y="-6389"/>
                      <a:pt x="242887" y="11510"/>
                    </a:cubicBezTo>
                    <a:cubicBezTo>
                      <a:pt x="247144" y="14171"/>
                      <a:pt x="245887" y="21097"/>
                      <a:pt x="247650" y="25797"/>
                    </a:cubicBezTo>
                    <a:cubicBezTo>
                      <a:pt x="250652" y="33802"/>
                      <a:pt x="259249" y="41316"/>
                      <a:pt x="257175" y="49610"/>
                    </a:cubicBezTo>
                    <a:cubicBezTo>
                      <a:pt x="255957" y="54480"/>
                      <a:pt x="242887" y="44847"/>
                      <a:pt x="242887" y="44847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5" name="Freeform 2194"/>
              <p:cNvSpPr/>
              <p:nvPr/>
            </p:nvSpPr>
            <p:spPr>
              <a:xfrm>
                <a:off x="4305300" y="3681281"/>
                <a:ext cx="228600" cy="38232"/>
              </a:xfrm>
              <a:custGeom>
                <a:avLst/>
                <a:gdLst>
                  <a:gd name="connsiteX0" fmla="*/ 228600 w 228600"/>
                  <a:gd name="connsiteY0" fmla="*/ 38232 h 38232"/>
                  <a:gd name="connsiteX1" fmla="*/ 142875 w 228600"/>
                  <a:gd name="connsiteY1" fmla="*/ 33469 h 38232"/>
                  <a:gd name="connsiteX2" fmla="*/ 123825 w 228600"/>
                  <a:gd name="connsiteY2" fmla="*/ 23944 h 38232"/>
                  <a:gd name="connsiteX3" fmla="*/ 85725 w 228600"/>
                  <a:gd name="connsiteY3" fmla="*/ 14419 h 38232"/>
                  <a:gd name="connsiteX4" fmla="*/ 71438 w 228600"/>
                  <a:gd name="connsiteY4" fmla="*/ 4894 h 38232"/>
                  <a:gd name="connsiteX5" fmla="*/ 0 w 228600"/>
                  <a:gd name="connsiteY5" fmla="*/ 132 h 3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00" h="38232">
                    <a:moveTo>
                      <a:pt x="228600" y="38232"/>
                    </a:moveTo>
                    <a:cubicBezTo>
                      <a:pt x="200025" y="36644"/>
                      <a:pt x="171232" y="37336"/>
                      <a:pt x="142875" y="33469"/>
                    </a:cubicBezTo>
                    <a:cubicBezTo>
                      <a:pt x="135841" y="32510"/>
                      <a:pt x="130560" y="26189"/>
                      <a:pt x="123825" y="23944"/>
                    </a:cubicBezTo>
                    <a:cubicBezTo>
                      <a:pt x="107516" y="18508"/>
                      <a:pt x="99985" y="21549"/>
                      <a:pt x="85725" y="14419"/>
                    </a:cubicBezTo>
                    <a:cubicBezTo>
                      <a:pt x="80606" y="11859"/>
                      <a:pt x="76960" y="6400"/>
                      <a:pt x="71438" y="4894"/>
                    </a:cubicBezTo>
                    <a:cubicBezTo>
                      <a:pt x="48923" y="-1246"/>
                      <a:pt x="23031" y="132"/>
                      <a:pt x="0" y="132"/>
                    </a:cubicBezTo>
                  </a:path>
                </a:pathLst>
              </a:custGeom>
              <a:noFill/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196" name="Group 2195"/>
              <p:cNvGrpSpPr/>
              <p:nvPr/>
            </p:nvGrpSpPr>
            <p:grpSpPr>
              <a:xfrm>
                <a:off x="4273899" y="3851677"/>
                <a:ext cx="136981" cy="125191"/>
                <a:chOff x="4195407" y="3792530"/>
                <a:chExt cx="170046" cy="208000"/>
              </a:xfrm>
            </p:grpSpPr>
            <p:sp>
              <p:nvSpPr>
                <p:cNvPr id="2245" name="Oval 2244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6" name="Oval 2245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7" name="Oval 2246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97" name="Group 2196"/>
              <p:cNvGrpSpPr/>
              <p:nvPr/>
            </p:nvGrpSpPr>
            <p:grpSpPr>
              <a:xfrm rot="2351319">
                <a:off x="4244203" y="3578822"/>
                <a:ext cx="117967" cy="137434"/>
                <a:chOff x="4237501" y="3382087"/>
                <a:chExt cx="170046" cy="208000"/>
              </a:xfrm>
            </p:grpSpPr>
            <p:sp>
              <p:nvSpPr>
                <p:cNvPr id="2242" name="Oval 2241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3" name="Oval 2242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4" name="Oval 2243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98" name="Group 2197"/>
              <p:cNvGrpSpPr/>
              <p:nvPr/>
            </p:nvGrpSpPr>
            <p:grpSpPr>
              <a:xfrm rot="11218135">
                <a:off x="4750031" y="3755238"/>
                <a:ext cx="117189" cy="143363"/>
                <a:chOff x="4237501" y="3382087"/>
                <a:chExt cx="170046" cy="208000"/>
              </a:xfrm>
            </p:grpSpPr>
            <p:sp>
              <p:nvSpPr>
                <p:cNvPr id="2239" name="Oval 2238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0" name="Oval 2239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1" name="Oval 2240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99" name="Group 2198"/>
              <p:cNvGrpSpPr/>
              <p:nvPr/>
            </p:nvGrpSpPr>
            <p:grpSpPr>
              <a:xfrm rot="5224720">
                <a:off x="4538345" y="3460860"/>
                <a:ext cx="98853" cy="160071"/>
                <a:chOff x="4237501" y="3382087"/>
                <a:chExt cx="170046" cy="208000"/>
              </a:xfrm>
            </p:grpSpPr>
            <p:sp>
              <p:nvSpPr>
                <p:cNvPr id="2236" name="Oval 2235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7" name="Oval 2236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00" name="Group 2199"/>
              <p:cNvGrpSpPr/>
              <p:nvPr/>
            </p:nvGrpSpPr>
            <p:grpSpPr>
              <a:xfrm rot="14416668">
                <a:off x="4603042" y="3834310"/>
                <a:ext cx="117189" cy="143363"/>
                <a:chOff x="4237501" y="3382087"/>
                <a:chExt cx="170046" cy="208000"/>
              </a:xfrm>
            </p:grpSpPr>
            <p:sp>
              <p:nvSpPr>
                <p:cNvPr id="2233" name="Oval 2232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4" name="Oval 2233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5" name="Oval 2234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01" name="Group 2200"/>
              <p:cNvGrpSpPr/>
              <p:nvPr/>
            </p:nvGrpSpPr>
            <p:grpSpPr>
              <a:xfrm rot="3034340">
                <a:off x="4640381" y="3672804"/>
                <a:ext cx="117189" cy="143363"/>
                <a:chOff x="4237501" y="3382087"/>
                <a:chExt cx="170046" cy="208000"/>
              </a:xfrm>
            </p:grpSpPr>
            <p:sp>
              <p:nvSpPr>
                <p:cNvPr id="2230" name="Oval 2229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1" name="Oval 2230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2" name="Oval 2231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02" name="Group 2201"/>
              <p:cNvGrpSpPr/>
              <p:nvPr/>
            </p:nvGrpSpPr>
            <p:grpSpPr>
              <a:xfrm rot="13916013">
                <a:off x="4398206" y="3909923"/>
                <a:ext cx="136981" cy="125191"/>
                <a:chOff x="4195407" y="3792530"/>
                <a:chExt cx="170046" cy="208000"/>
              </a:xfrm>
            </p:grpSpPr>
            <p:sp>
              <p:nvSpPr>
                <p:cNvPr id="2227" name="Oval 2226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8" name="Oval 2227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9" name="Oval 2228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03" name="Group 2202"/>
              <p:cNvGrpSpPr/>
              <p:nvPr/>
            </p:nvGrpSpPr>
            <p:grpSpPr>
              <a:xfrm rot="4035087">
                <a:off x="4360198" y="3785574"/>
                <a:ext cx="136981" cy="125191"/>
                <a:chOff x="4195407" y="3792530"/>
                <a:chExt cx="170046" cy="208000"/>
              </a:xfrm>
            </p:grpSpPr>
            <p:sp>
              <p:nvSpPr>
                <p:cNvPr id="2224" name="Oval 2223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5" name="Oval 2224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6" name="Oval 2225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04" name="Group 2203"/>
              <p:cNvGrpSpPr/>
              <p:nvPr/>
            </p:nvGrpSpPr>
            <p:grpSpPr>
              <a:xfrm rot="14498781">
                <a:off x="4314601" y="3697106"/>
                <a:ext cx="117967" cy="137434"/>
                <a:chOff x="4237501" y="3382087"/>
                <a:chExt cx="170046" cy="208000"/>
              </a:xfrm>
            </p:grpSpPr>
            <p:sp>
              <p:nvSpPr>
                <p:cNvPr id="2221" name="Oval 2220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2" name="Oval 2221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3" name="Oval 2222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05" name="Group 2204"/>
              <p:cNvGrpSpPr/>
              <p:nvPr/>
            </p:nvGrpSpPr>
            <p:grpSpPr>
              <a:xfrm rot="5965306">
                <a:off x="4390375" y="3582974"/>
                <a:ext cx="117967" cy="137434"/>
                <a:chOff x="4237501" y="3382087"/>
                <a:chExt cx="170046" cy="208000"/>
              </a:xfrm>
            </p:grpSpPr>
            <p:sp>
              <p:nvSpPr>
                <p:cNvPr id="2218" name="Oval 2217"/>
                <p:cNvSpPr/>
                <p:nvPr/>
              </p:nvSpPr>
              <p:spPr>
                <a:xfrm rot="19803823">
                  <a:off x="4259909" y="3544368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9" name="Oval 2218"/>
                <p:cNvSpPr/>
                <p:nvPr/>
              </p:nvSpPr>
              <p:spPr>
                <a:xfrm rot="230862">
                  <a:off x="4237501" y="348771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0" name="Oval 2219"/>
                <p:cNvSpPr/>
                <p:nvPr/>
              </p:nvSpPr>
              <p:spPr>
                <a:xfrm rot="3895165">
                  <a:off x="4287864" y="3433046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06" name="Group 2205"/>
              <p:cNvGrpSpPr/>
              <p:nvPr/>
            </p:nvGrpSpPr>
            <p:grpSpPr>
              <a:xfrm rot="13916013">
                <a:off x="4478082" y="3738319"/>
                <a:ext cx="136981" cy="125191"/>
                <a:chOff x="4195407" y="3792530"/>
                <a:chExt cx="170046" cy="208000"/>
              </a:xfrm>
            </p:grpSpPr>
            <p:sp>
              <p:nvSpPr>
                <p:cNvPr id="2215" name="Oval 2214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6" name="Oval 2215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7" name="Oval 2216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07" name="Group 2206"/>
              <p:cNvGrpSpPr/>
              <p:nvPr/>
            </p:nvGrpSpPr>
            <p:grpSpPr>
              <a:xfrm rot="5665875">
                <a:off x="4511476" y="3579815"/>
                <a:ext cx="136981" cy="125191"/>
                <a:chOff x="4195407" y="3792530"/>
                <a:chExt cx="170046" cy="208000"/>
              </a:xfrm>
            </p:grpSpPr>
            <p:sp>
              <p:nvSpPr>
                <p:cNvPr id="2212" name="Oval 2211"/>
                <p:cNvSpPr/>
                <p:nvPr/>
              </p:nvSpPr>
              <p:spPr>
                <a:xfrm rot="19803823">
                  <a:off x="4217815" y="3954811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3" name="Oval 2212"/>
                <p:cNvSpPr/>
                <p:nvPr/>
              </p:nvSpPr>
              <p:spPr>
                <a:xfrm rot="230862">
                  <a:off x="4195407" y="3898162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4" name="Oval 2213"/>
                <p:cNvSpPr/>
                <p:nvPr/>
              </p:nvSpPr>
              <p:spPr>
                <a:xfrm rot="3895165">
                  <a:off x="4245770" y="3843489"/>
                  <a:ext cx="147638" cy="45719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solidFill>
                    <a:srgbClr val="70AD47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8" name="Oval 2207"/>
              <p:cNvSpPr/>
              <p:nvPr/>
            </p:nvSpPr>
            <p:spPr>
              <a:xfrm>
                <a:off x="4328308" y="36294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9" name="Oval 2208"/>
              <p:cNvSpPr/>
              <p:nvPr/>
            </p:nvSpPr>
            <p:spPr>
              <a:xfrm>
                <a:off x="4756938" y="3781838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0" name="Oval 2209"/>
              <p:cNvSpPr/>
              <p:nvPr/>
            </p:nvSpPr>
            <p:spPr>
              <a:xfrm>
                <a:off x="4371177" y="392471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1" name="Oval 2210"/>
              <p:cNvSpPr/>
              <p:nvPr/>
            </p:nvSpPr>
            <p:spPr>
              <a:xfrm>
                <a:off x="4552380" y="3601322"/>
                <a:ext cx="45719" cy="45719"/>
              </a:xfrm>
              <a:prstGeom prst="ellipse">
                <a:avLst/>
              </a:prstGeom>
              <a:solidFill>
                <a:srgbClr val="CC66FF"/>
              </a:solidFill>
              <a:ln w="12700" cap="flat" cmpd="sng" algn="ctr">
                <a:solidFill>
                  <a:srgbClr val="CC6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61" name="Group 2360"/>
          <p:cNvGrpSpPr/>
          <p:nvPr/>
        </p:nvGrpSpPr>
        <p:grpSpPr>
          <a:xfrm>
            <a:off x="7305809" y="1589906"/>
            <a:ext cx="623017" cy="619091"/>
            <a:chOff x="4244203" y="3491469"/>
            <a:chExt cx="623017" cy="619091"/>
          </a:xfrm>
        </p:grpSpPr>
        <p:sp>
          <p:nvSpPr>
            <p:cNvPr id="2476" name="Freeform 2475"/>
            <p:cNvSpPr/>
            <p:nvPr/>
          </p:nvSpPr>
          <p:spPr>
            <a:xfrm>
              <a:off x="4533900" y="3557009"/>
              <a:ext cx="45719" cy="553551"/>
            </a:xfrm>
            <a:custGeom>
              <a:avLst/>
              <a:gdLst>
                <a:gd name="connsiteX0" fmla="*/ 9525 w 52388"/>
                <a:gd name="connsiteY0" fmla="*/ 848304 h 848304"/>
                <a:gd name="connsiteX1" fmla="*/ 33338 w 52388"/>
                <a:gd name="connsiteY1" fmla="*/ 824491 h 848304"/>
                <a:gd name="connsiteX2" fmla="*/ 38100 w 52388"/>
                <a:gd name="connsiteY2" fmla="*/ 795916 h 848304"/>
                <a:gd name="connsiteX3" fmla="*/ 47625 w 52388"/>
                <a:gd name="connsiteY3" fmla="*/ 762579 h 848304"/>
                <a:gd name="connsiteX4" fmla="*/ 52388 w 52388"/>
                <a:gd name="connsiteY4" fmla="*/ 743529 h 848304"/>
                <a:gd name="connsiteX5" fmla="*/ 47625 w 52388"/>
                <a:gd name="connsiteY5" fmla="*/ 629229 h 848304"/>
                <a:gd name="connsiteX6" fmla="*/ 38100 w 52388"/>
                <a:gd name="connsiteY6" fmla="*/ 610179 h 848304"/>
                <a:gd name="connsiteX7" fmla="*/ 33338 w 52388"/>
                <a:gd name="connsiteY7" fmla="*/ 572079 h 848304"/>
                <a:gd name="connsiteX8" fmla="*/ 23813 w 52388"/>
                <a:gd name="connsiteY8" fmla="*/ 500641 h 848304"/>
                <a:gd name="connsiteX9" fmla="*/ 14288 w 52388"/>
                <a:gd name="connsiteY9" fmla="*/ 376816 h 848304"/>
                <a:gd name="connsiteX10" fmla="*/ 9525 w 52388"/>
                <a:gd name="connsiteY10" fmla="*/ 348241 h 848304"/>
                <a:gd name="connsiteX11" fmla="*/ 4763 w 52388"/>
                <a:gd name="connsiteY11" fmla="*/ 333954 h 848304"/>
                <a:gd name="connsiteX12" fmla="*/ 0 w 52388"/>
                <a:gd name="connsiteY12" fmla="*/ 314904 h 848304"/>
                <a:gd name="connsiteX13" fmla="*/ 4763 w 52388"/>
                <a:gd name="connsiteY13" fmla="*/ 176791 h 848304"/>
                <a:gd name="connsiteX14" fmla="*/ 19050 w 52388"/>
                <a:gd name="connsiteY14" fmla="*/ 129166 h 848304"/>
                <a:gd name="connsiteX15" fmla="*/ 28575 w 52388"/>
                <a:gd name="connsiteY15" fmla="*/ 91066 h 848304"/>
                <a:gd name="connsiteX16" fmla="*/ 23813 w 52388"/>
                <a:gd name="connsiteY16" fmla="*/ 24391 h 848304"/>
                <a:gd name="connsiteX17" fmla="*/ 19050 w 52388"/>
                <a:gd name="connsiteY17" fmla="*/ 579 h 848304"/>
                <a:gd name="connsiteX18" fmla="*/ 4763 w 52388"/>
                <a:gd name="connsiteY18" fmla="*/ 10104 h 8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388" h="848304">
                  <a:moveTo>
                    <a:pt x="9525" y="848304"/>
                  </a:moveTo>
                  <a:cubicBezTo>
                    <a:pt x="17463" y="840366"/>
                    <a:pt x="27963" y="834346"/>
                    <a:pt x="33338" y="824491"/>
                  </a:cubicBezTo>
                  <a:cubicBezTo>
                    <a:pt x="37962" y="816014"/>
                    <a:pt x="35929" y="805325"/>
                    <a:pt x="38100" y="795916"/>
                  </a:cubicBezTo>
                  <a:cubicBezTo>
                    <a:pt x="40699" y="784655"/>
                    <a:pt x="44584" y="773729"/>
                    <a:pt x="47625" y="762579"/>
                  </a:cubicBezTo>
                  <a:cubicBezTo>
                    <a:pt x="49347" y="756264"/>
                    <a:pt x="50800" y="749879"/>
                    <a:pt x="52388" y="743529"/>
                  </a:cubicBezTo>
                  <a:cubicBezTo>
                    <a:pt x="50800" y="705429"/>
                    <a:pt x="51688" y="667145"/>
                    <a:pt x="47625" y="629229"/>
                  </a:cubicBezTo>
                  <a:cubicBezTo>
                    <a:pt x="46869" y="622170"/>
                    <a:pt x="39822" y="617067"/>
                    <a:pt x="38100" y="610179"/>
                  </a:cubicBezTo>
                  <a:cubicBezTo>
                    <a:pt x="34996" y="597762"/>
                    <a:pt x="35030" y="584766"/>
                    <a:pt x="33338" y="572079"/>
                  </a:cubicBezTo>
                  <a:cubicBezTo>
                    <a:pt x="20193" y="473491"/>
                    <a:pt x="37460" y="609829"/>
                    <a:pt x="23813" y="500641"/>
                  </a:cubicBezTo>
                  <a:cubicBezTo>
                    <a:pt x="20508" y="444463"/>
                    <a:pt x="20811" y="425737"/>
                    <a:pt x="14288" y="376816"/>
                  </a:cubicBezTo>
                  <a:cubicBezTo>
                    <a:pt x="13012" y="367244"/>
                    <a:pt x="11620" y="357667"/>
                    <a:pt x="9525" y="348241"/>
                  </a:cubicBezTo>
                  <a:cubicBezTo>
                    <a:pt x="8436" y="343341"/>
                    <a:pt x="6142" y="338781"/>
                    <a:pt x="4763" y="333954"/>
                  </a:cubicBezTo>
                  <a:cubicBezTo>
                    <a:pt x="2965" y="327660"/>
                    <a:pt x="1588" y="321254"/>
                    <a:pt x="0" y="314904"/>
                  </a:cubicBezTo>
                  <a:cubicBezTo>
                    <a:pt x="1588" y="268866"/>
                    <a:pt x="1976" y="222772"/>
                    <a:pt x="4763" y="176791"/>
                  </a:cubicBezTo>
                  <a:cubicBezTo>
                    <a:pt x="5296" y="167991"/>
                    <a:pt x="17677" y="133286"/>
                    <a:pt x="19050" y="129166"/>
                  </a:cubicBezTo>
                  <a:cubicBezTo>
                    <a:pt x="26374" y="107195"/>
                    <a:pt x="22827" y="119810"/>
                    <a:pt x="28575" y="91066"/>
                  </a:cubicBezTo>
                  <a:cubicBezTo>
                    <a:pt x="26988" y="68841"/>
                    <a:pt x="26146" y="46550"/>
                    <a:pt x="23813" y="24391"/>
                  </a:cubicBezTo>
                  <a:cubicBezTo>
                    <a:pt x="22966" y="16341"/>
                    <a:pt x="25526" y="5436"/>
                    <a:pt x="19050" y="579"/>
                  </a:cubicBezTo>
                  <a:cubicBezTo>
                    <a:pt x="14471" y="-2855"/>
                    <a:pt x="4763" y="10104"/>
                    <a:pt x="4763" y="10104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7" name="Freeform 2476"/>
            <p:cNvSpPr/>
            <p:nvPr/>
          </p:nvSpPr>
          <p:spPr>
            <a:xfrm>
              <a:off x="4371973" y="3852788"/>
              <a:ext cx="199743" cy="45719"/>
            </a:xfrm>
            <a:custGeom>
              <a:avLst/>
              <a:gdLst>
                <a:gd name="connsiteX0" fmla="*/ 171450 w 171450"/>
                <a:gd name="connsiteY0" fmla="*/ 57219 h 57219"/>
                <a:gd name="connsiteX1" fmla="*/ 114300 w 171450"/>
                <a:gd name="connsiteY1" fmla="*/ 52457 h 57219"/>
                <a:gd name="connsiteX2" fmla="*/ 100012 w 171450"/>
                <a:gd name="connsiteY2" fmla="*/ 47694 h 57219"/>
                <a:gd name="connsiteX3" fmla="*/ 71437 w 171450"/>
                <a:gd name="connsiteY3" fmla="*/ 28644 h 57219"/>
                <a:gd name="connsiteX4" fmla="*/ 61912 w 171450"/>
                <a:gd name="connsiteY4" fmla="*/ 14357 h 57219"/>
                <a:gd name="connsiteX5" fmla="*/ 42862 w 171450"/>
                <a:gd name="connsiteY5" fmla="*/ 9594 h 57219"/>
                <a:gd name="connsiteX6" fmla="*/ 0 w 171450"/>
                <a:gd name="connsiteY6" fmla="*/ 69 h 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57219">
                  <a:moveTo>
                    <a:pt x="171450" y="57219"/>
                  </a:moveTo>
                  <a:cubicBezTo>
                    <a:pt x="152400" y="55632"/>
                    <a:pt x="133248" y="54983"/>
                    <a:pt x="114300" y="52457"/>
                  </a:cubicBezTo>
                  <a:cubicBezTo>
                    <a:pt x="109324" y="51793"/>
                    <a:pt x="104189" y="50479"/>
                    <a:pt x="100012" y="47694"/>
                  </a:cubicBezTo>
                  <a:cubicBezTo>
                    <a:pt x="64337" y="23911"/>
                    <a:pt x="105411" y="39969"/>
                    <a:pt x="71437" y="28644"/>
                  </a:cubicBezTo>
                  <a:cubicBezTo>
                    <a:pt x="68262" y="23882"/>
                    <a:pt x="66674" y="17532"/>
                    <a:pt x="61912" y="14357"/>
                  </a:cubicBezTo>
                  <a:cubicBezTo>
                    <a:pt x="56466" y="10726"/>
                    <a:pt x="49131" y="11475"/>
                    <a:pt x="42862" y="9594"/>
                  </a:cubicBezTo>
                  <a:cubicBezTo>
                    <a:pt x="6093" y="-1437"/>
                    <a:pt x="26071" y="69"/>
                    <a:pt x="0" y="69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8" name="Freeform 2477"/>
            <p:cNvSpPr/>
            <p:nvPr/>
          </p:nvSpPr>
          <p:spPr>
            <a:xfrm>
              <a:off x="4538663" y="3793728"/>
              <a:ext cx="257494" cy="73422"/>
            </a:xfrm>
            <a:custGeom>
              <a:avLst/>
              <a:gdLst>
                <a:gd name="connsiteX0" fmla="*/ 0 w 257494"/>
                <a:gd name="connsiteY0" fmla="*/ 73422 h 73422"/>
                <a:gd name="connsiteX1" fmla="*/ 47625 w 257494"/>
                <a:gd name="connsiteY1" fmla="*/ 68660 h 73422"/>
                <a:gd name="connsiteX2" fmla="*/ 71437 w 257494"/>
                <a:gd name="connsiteY2" fmla="*/ 63897 h 73422"/>
                <a:gd name="connsiteX3" fmla="*/ 100012 w 257494"/>
                <a:gd name="connsiteY3" fmla="*/ 59135 h 73422"/>
                <a:gd name="connsiteX4" fmla="*/ 123825 w 257494"/>
                <a:gd name="connsiteY4" fmla="*/ 44847 h 73422"/>
                <a:gd name="connsiteX5" fmla="*/ 138112 w 257494"/>
                <a:gd name="connsiteY5" fmla="*/ 30560 h 73422"/>
                <a:gd name="connsiteX6" fmla="*/ 152400 w 257494"/>
                <a:gd name="connsiteY6" fmla="*/ 25797 h 73422"/>
                <a:gd name="connsiteX7" fmla="*/ 195262 w 257494"/>
                <a:gd name="connsiteY7" fmla="*/ 11510 h 73422"/>
                <a:gd name="connsiteX8" fmla="*/ 242887 w 257494"/>
                <a:gd name="connsiteY8" fmla="*/ 11510 h 73422"/>
                <a:gd name="connsiteX9" fmla="*/ 247650 w 257494"/>
                <a:gd name="connsiteY9" fmla="*/ 25797 h 73422"/>
                <a:gd name="connsiteX10" fmla="*/ 257175 w 257494"/>
                <a:gd name="connsiteY10" fmla="*/ 49610 h 73422"/>
                <a:gd name="connsiteX11" fmla="*/ 242887 w 257494"/>
                <a:gd name="connsiteY11" fmla="*/ 44847 h 7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494" h="73422">
                  <a:moveTo>
                    <a:pt x="0" y="73422"/>
                  </a:moveTo>
                  <a:cubicBezTo>
                    <a:pt x="15875" y="71835"/>
                    <a:pt x="31811" y="70769"/>
                    <a:pt x="47625" y="68660"/>
                  </a:cubicBezTo>
                  <a:cubicBezTo>
                    <a:pt x="55649" y="67590"/>
                    <a:pt x="63473" y="65345"/>
                    <a:pt x="71437" y="63897"/>
                  </a:cubicBezTo>
                  <a:cubicBezTo>
                    <a:pt x="80938" y="62170"/>
                    <a:pt x="90487" y="60722"/>
                    <a:pt x="100012" y="59135"/>
                  </a:cubicBezTo>
                  <a:cubicBezTo>
                    <a:pt x="107950" y="54372"/>
                    <a:pt x="116420" y="50401"/>
                    <a:pt x="123825" y="44847"/>
                  </a:cubicBezTo>
                  <a:cubicBezTo>
                    <a:pt x="129213" y="40806"/>
                    <a:pt x="132508" y="34296"/>
                    <a:pt x="138112" y="30560"/>
                  </a:cubicBezTo>
                  <a:cubicBezTo>
                    <a:pt x="142289" y="27775"/>
                    <a:pt x="147910" y="28042"/>
                    <a:pt x="152400" y="25797"/>
                  </a:cubicBezTo>
                  <a:cubicBezTo>
                    <a:pt x="185881" y="9056"/>
                    <a:pt x="142213" y="20351"/>
                    <a:pt x="195262" y="11510"/>
                  </a:cubicBezTo>
                  <a:cubicBezTo>
                    <a:pt x="214113" y="-1057"/>
                    <a:pt x="214248" y="-6389"/>
                    <a:pt x="242887" y="11510"/>
                  </a:cubicBezTo>
                  <a:cubicBezTo>
                    <a:pt x="247144" y="14171"/>
                    <a:pt x="245887" y="21097"/>
                    <a:pt x="247650" y="25797"/>
                  </a:cubicBezTo>
                  <a:cubicBezTo>
                    <a:pt x="250652" y="33802"/>
                    <a:pt x="259249" y="41316"/>
                    <a:pt x="257175" y="49610"/>
                  </a:cubicBezTo>
                  <a:cubicBezTo>
                    <a:pt x="255957" y="54480"/>
                    <a:pt x="242887" y="44847"/>
                    <a:pt x="242887" y="44847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9" name="Freeform 2478"/>
            <p:cNvSpPr/>
            <p:nvPr/>
          </p:nvSpPr>
          <p:spPr>
            <a:xfrm>
              <a:off x="4305300" y="3681281"/>
              <a:ext cx="228600" cy="38232"/>
            </a:xfrm>
            <a:custGeom>
              <a:avLst/>
              <a:gdLst>
                <a:gd name="connsiteX0" fmla="*/ 228600 w 228600"/>
                <a:gd name="connsiteY0" fmla="*/ 38232 h 38232"/>
                <a:gd name="connsiteX1" fmla="*/ 142875 w 228600"/>
                <a:gd name="connsiteY1" fmla="*/ 33469 h 38232"/>
                <a:gd name="connsiteX2" fmla="*/ 123825 w 228600"/>
                <a:gd name="connsiteY2" fmla="*/ 23944 h 38232"/>
                <a:gd name="connsiteX3" fmla="*/ 85725 w 228600"/>
                <a:gd name="connsiteY3" fmla="*/ 14419 h 38232"/>
                <a:gd name="connsiteX4" fmla="*/ 71438 w 228600"/>
                <a:gd name="connsiteY4" fmla="*/ 4894 h 38232"/>
                <a:gd name="connsiteX5" fmla="*/ 0 w 228600"/>
                <a:gd name="connsiteY5" fmla="*/ 132 h 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38232">
                  <a:moveTo>
                    <a:pt x="228600" y="38232"/>
                  </a:moveTo>
                  <a:cubicBezTo>
                    <a:pt x="200025" y="36644"/>
                    <a:pt x="171232" y="37336"/>
                    <a:pt x="142875" y="33469"/>
                  </a:cubicBezTo>
                  <a:cubicBezTo>
                    <a:pt x="135841" y="32510"/>
                    <a:pt x="130560" y="26189"/>
                    <a:pt x="123825" y="23944"/>
                  </a:cubicBezTo>
                  <a:cubicBezTo>
                    <a:pt x="107516" y="18508"/>
                    <a:pt x="99985" y="21549"/>
                    <a:pt x="85725" y="14419"/>
                  </a:cubicBezTo>
                  <a:cubicBezTo>
                    <a:pt x="80606" y="11859"/>
                    <a:pt x="76960" y="6400"/>
                    <a:pt x="71438" y="4894"/>
                  </a:cubicBezTo>
                  <a:cubicBezTo>
                    <a:pt x="48923" y="-1246"/>
                    <a:pt x="23031" y="132"/>
                    <a:pt x="0" y="132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80" name="Group 2479"/>
            <p:cNvGrpSpPr/>
            <p:nvPr/>
          </p:nvGrpSpPr>
          <p:grpSpPr>
            <a:xfrm>
              <a:off x="4273899" y="3851677"/>
              <a:ext cx="136981" cy="125191"/>
              <a:chOff x="4195407" y="3792530"/>
              <a:chExt cx="170046" cy="208000"/>
            </a:xfrm>
          </p:grpSpPr>
          <p:sp>
            <p:nvSpPr>
              <p:cNvPr id="2529" name="Oval 2528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0" name="Oval 2529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1" name="Oval 2530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1" name="Group 2480"/>
            <p:cNvGrpSpPr/>
            <p:nvPr/>
          </p:nvGrpSpPr>
          <p:grpSpPr>
            <a:xfrm rot="2351319">
              <a:off x="4244203" y="3578822"/>
              <a:ext cx="117967" cy="137434"/>
              <a:chOff x="4237501" y="3382087"/>
              <a:chExt cx="170046" cy="208000"/>
            </a:xfrm>
          </p:grpSpPr>
          <p:sp>
            <p:nvSpPr>
              <p:cNvPr id="2526" name="Oval 2525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7" name="Oval 2526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8" name="Oval 2527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2" name="Group 2481"/>
            <p:cNvGrpSpPr/>
            <p:nvPr/>
          </p:nvGrpSpPr>
          <p:grpSpPr>
            <a:xfrm rot="11218135">
              <a:off x="4750031" y="3755238"/>
              <a:ext cx="117189" cy="143363"/>
              <a:chOff x="4237501" y="3382087"/>
              <a:chExt cx="170046" cy="208000"/>
            </a:xfrm>
          </p:grpSpPr>
          <p:sp>
            <p:nvSpPr>
              <p:cNvPr id="2523" name="Oval 2522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4" name="Oval 2523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5" name="Oval 2524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3" name="Group 2482"/>
            <p:cNvGrpSpPr/>
            <p:nvPr/>
          </p:nvGrpSpPr>
          <p:grpSpPr>
            <a:xfrm rot="5224720">
              <a:off x="4538345" y="3460860"/>
              <a:ext cx="98853" cy="160071"/>
              <a:chOff x="4237501" y="3382087"/>
              <a:chExt cx="170046" cy="208000"/>
            </a:xfrm>
          </p:grpSpPr>
          <p:sp>
            <p:nvSpPr>
              <p:cNvPr id="2520" name="Oval 2519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1" name="Oval 2520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2" name="Oval 2521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4" name="Group 2483"/>
            <p:cNvGrpSpPr/>
            <p:nvPr/>
          </p:nvGrpSpPr>
          <p:grpSpPr>
            <a:xfrm rot="14416668">
              <a:off x="4603042" y="3834310"/>
              <a:ext cx="117189" cy="143363"/>
              <a:chOff x="4237501" y="3382087"/>
              <a:chExt cx="170046" cy="208000"/>
            </a:xfrm>
          </p:grpSpPr>
          <p:sp>
            <p:nvSpPr>
              <p:cNvPr id="2517" name="Oval 2516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8" name="Oval 2517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9" name="Oval 2518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5" name="Group 2484"/>
            <p:cNvGrpSpPr/>
            <p:nvPr/>
          </p:nvGrpSpPr>
          <p:grpSpPr>
            <a:xfrm rot="3034340">
              <a:off x="4640381" y="3672804"/>
              <a:ext cx="117189" cy="143363"/>
              <a:chOff x="4237501" y="3382087"/>
              <a:chExt cx="170046" cy="208000"/>
            </a:xfrm>
          </p:grpSpPr>
          <p:sp>
            <p:nvSpPr>
              <p:cNvPr id="2514" name="Oval 2513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5" name="Oval 2514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6" name="Oval 2515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6" name="Group 2485"/>
            <p:cNvGrpSpPr/>
            <p:nvPr/>
          </p:nvGrpSpPr>
          <p:grpSpPr>
            <a:xfrm rot="13916013">
              <a:off x="4398206" y="3909923"/>
              <a:ext cx="136981" cy="125191"/>
              <a:chOff x="4195407" y="3792530"/>
              <a:chExt cx="170046" cy="208000"/>
            </a:xfrm>
          </p:grpSpPr>
          <p:sp>
            <p:nvSpPr>
              <p:cNvPr id="2511" name="Oval 2510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2" name="Oval 2511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3" name="Oval 2512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7" name="Group 2486"/>
            <p:cNvGrpSpPr/>
            <p:nvPr/>
          </p:nvGrpSpPr>
          <p:grpSpPr>
            <a:xfrm rot="4035087">
              <a:off x="4360198" y="3785574"/>
              <a:ext cx="136981" cy="125191"/>
              <a:chOff x="4195407" y="3792530"/>
              <a:chExt cx="170046" cy="208000"/>
            </a:xfrm>
          </p:grpSpPr>
          <p:sp>
            <p:nvSpPr>
              <p:cNvPr id="2508" name="Oval 2507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9" name="Oval 2508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0" name="Oval 2509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8" name="Group 2487"/>
            <p:cNvGrpSpPr/>
            <p:nvPr/>
          </p:nvGrpSpPr>
          <p:grpSpPr>
            <a:xfrm rot="14498781">
              <a:off x="4314601" y="3697106"/>
              <a:ext cx="117967" cy="137434"/>
              <a:chOff x="4237501" y="3382087"/>
              <a:chExt cx="170046" cy="208000"/>
            </a:xfrm>
          </p:grpSpPr>
          <p:sp>
            <p:nvSpPr>
              <p:cNvPr id="2505" name="Oval 2504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6" name="Oval 2505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7" name="Oval 2506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9" name="Group 2488"/>
            <p:cNvGrpSpPr/>
            <p:nvPr/>
          </p:nvGrpSpPr>
          <p:grpSpPr>
            <a:xfrm rot="5965306">
              <a:off x="4390375" y="3582974"/>
              <a:ext cx="117967" cy="137434"/>
              <a:chOff x="4237501" y="3382087"/>
              <a:chExt cx="170046" cy="208000"/>
            </a:xfrm>
          </p:grpSpPr>
          <p:sp>
            <p:nvSpPr>
              <p:cNvPr id="2502" name="Oval 2501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3" name="Oval 2502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4" name="Oval 2503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90" name="Group 2489"/>
            <p:cNvGrpSpPr/>
            <p:nvPr/>
          </p:nvGrpSpPr>
          <p:grpSpPr>
            <a:xfrm rot="13916013">
              <a:off x="4478082" y="3738319"/>
              <a:ext cx="136981" cy="125191"/>
              <a:chOff x="4195407" y="3792530"/>
              <a:chExt cx="170046" cy="208000"/>
            </a:xfrm>
          </p:grpSpPr>
          <p:sp>
            <p:nvSpPr>
              <p:cNvPr id="2499" name="Oval 2498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0" name="Oval 2499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1" name="Oval 2500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91" name="Group 2490"/>
            <p:cNvGrpSpPr/>
            <p:nvPr/>
          </p:nvGrpSpPr>
          <p:grpSpPr>
            <a:xfrm rot="5665875">
              <a:off x="4511476" y="3579815"/>
              <a:ext cx="136981" cy="125191"/>
              <a:chOff x="4195407" y="3792530"/>
              <a:chExt cx="170046" cy="208000"/>
            </a:xfrm>
          </p:grpSpPr>
          <p:sp>
            <p:nvSpPr>
              <p:cNvPr id="2496" name="Oval 2495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7" name="Oval 2496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8" name="Oval 2497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92" name="Oval 2491"/>
            <p:cNvSpPr/>
            <p:nvPr/>
          </p:nvSpPr>
          <p:spPr>
            <a:xfrm>
              <a:off x="4328308" y="36294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3" name="Oval 2492"/>
            <p:cNvSpPr/>
            <p:nvPr/>
          </p:nvSpPr>
          <p:spPr>
            <a:xfrm>
              <a:off x="4756938" y="37818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4" name="Oval 2493"/>
            <p:cNvSpPr/>
            <p:nvPr/>
          </p:nvSpPr>
          <p:spPr>
            <a:xfrm>
              <a:off x="4371177" y="392471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5" name="Oval 2494"/>
            <p:cNvSpPr/>
            <p:nvPr/>
          </p:nvSpPr>
          <p:spPr>
            <a:xfrm>
              <a:off x="4552380" y="360132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62" name="Group 2361"/>
          <p:cNvGrpSpPr/>
          <p:nvPr/>
        </p:nvGrpSpPr>
        <p:grpSpPr>
          <a:xfrm>
            <a:off x="8944023" y="2678977"/>
            <a:ext cx="623017" cy="619091"/>
            <a:chOff x="4244203" y="3491469"/>
            <a:chExt cx="623017" cy="619091"/>
          </a:xfrm>
        </p:grpSpPr>
        <p:sp>
          <p:nvSpPr>
            <p:cNvPr id="2420" name="Freeform 2419"/>
            <p:cNvSpPr/>
            <p:nvPr/>
          </p:nvSpPr>
          <p:spPr>
            <a:xfrm>
              <a:off x="4533900" y="3557009"/>
              <a:ext cx="45719" cy="553551"/>
            </a:xfrm>
            <a:custGeom>
              <a:avLst/>
              <a:gdLst>
                <a:gd name="connsiteX0" fmla="*/ 9525 w 52388"/>
                <a:gd name="connsiteY0" fmla="*/ 848304 h 848304"/>
                <a:gd name="connsiteX1" fmla="*/ 33338 w 52388"/>
                <a:gd name="connsiteY1" fmla="*/ 824491 h 848304"/>
                <a:gd name="connsiteX2" fmla="*/ 38100 w 52388"/>
                <a:gd name="connsiteY2" fmla="*/ 795916 h 848304"/>
                <a:gd name="connsiteX3" fmla="*/ 47625 w 52388"/>
                <a:gd name="connsiteY3" fmla="*/ 762579 h 848304"/>
                <a:gd name="connsiteX4" fmla="*/ 52388 w 52388"/>
                <a:gd name="connsiteY4" fmla="*/ 743529 h 848304"/>
                <a:gd name="connsiteX5" fmla="*/ 47625 w 52388"/>
                <a:gd name="connsiteY5" fmla="*/ 629229 h 848304"/>
                <a:gd name="connsiteX6" fmla="*/ 38100 w 52388"/>
                <a:gd name="connsiteY6" fmla="*/ 610179 h 848304"/>
                <a:gd name="connsiteX7" fmla="*/ 33338 w 52388"/>
                <a:gd name="connsiteY7" fmla="*/ 572079 h 848304"/>
                <a:gd name="connsiteX8" fmla="*/ 23813 w 52388"/>
                <a:gd name="connsiteY8" fmla="*/ 500641 h 848304"/>
                <a:gd name="connsiteX9" fmla="*/ 14288 w 52388"/>
                <a:gd name="connsiteY9" fmla="*/ 376816 h 848304"/>
                <a:gd name="connsiteX10" fmla="*/ 9525 w 52388"/>
                <a:gd name="connsiteY10" fmla="*/ 348241 h 848304"/>
                <a:gd name="connsiteX11" fmla="*/ 4763 w 52388"/>
                <a:gd name="connsiteY11" fmla="*/ 333954 h 848304"/>
                <a:gd name="connsiteX12" fmla="*/ 0 w 52388"/>
                <a:gd name="connsiteY12" fmla="*/ 314904 h 848304"/>
                <a:gd name="connsiteX13" fmla="*/ 4763 w 52388"/>
                <a:gd name="connsiteY13" fmla="*/ 176791 h 848304"/>
                <a:gd name="connsiteX14" fmla="*/ 19050 w 52388"/>
                <a:gd name="connsiteY14" fmla="*/ 129166 h 848304"/>
                <a:gd name="connsiteX15" fmla="*/ 28575 w 52388"/>
                <a:gd name="connsiteY15" fmla="*/ 91066 h 848304"/>
                <a:gd name="connsiteX16" fmla="*/ 23813 w 52388"/>
                <a:gd name="connsiteY16" fmla="*/ 24391 h 848304"/>
                <a:gd name="connsiteX17" fmla="*/ 19050 w 52388"/>
                <a:gd name="connsiteY17" fmla="*/ 579 h 848304"/>
                <a:gd name="connsiteX18" fmla="*/ 4763 w 52388"/>
                <a:gd name="connsiteY18" fmla="*/ 10104 h 8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388" h="848304">
                  <a:moveTo>
                    <a:pt x="9525" y="848304"/>
                  </a:moveTo>
                  <a:cubicBezTo>
                    <a:pt x="17463" y="840366"/>
                    <a:pt x="27963" y="834346"/>
                    <a:pt x="33338" y="824491"/>
                  </a:cubicBezTo>
                  <a:cubicBezTo>
                    <a:pt x="37962" y="816014"/>
                    <a:pt x="35929" y="805325"/>
                    <a:pt x="38100" y="795916"/>
                  </a:cubicBezTo>
                  <a:cubicBezTo>
                    <a:pt x="40699" y="784655"/>
                    <a:pt x="44584" y="773729"/>
                    <a:pt x="47625" y="762579"/>
                  </a:cubicBezTo>
                  <a:cubicBezTo>
                    <a:pt x="49347" y="756264"/>
                    <a:pt x="50800" y="749879"/>
                    <a:pt x="52388" y="743529"/>
                  </a:cubicBezTo>
                  <a:cubicBezTo>
                    <a:pt x="50800" y="705429"/>
                    <a:pt x="51688" y="667145"/>
                    <a:pt x="47625" y="629229"/>
                  </a:cubicBezTo>
                  <a:cubicBezTo>
                    <a:pt x="46869" y="622170"/>
                    <a:pt x="39822" y="617067"/>
                    <a:pt x="38100" y="610179"/>
                  </a:cubicBezTo>
                  <a:cubicBezTo>
                    <a:pt x="34996" y="597762"/>
                    <a:pt x="35030" y="584766"/>
                    <a:pt x="33338" y="572079"/>
                  </a:cubicBezTo>
                  <a:cubicBezTo>
                    <a:pt x="20193" y="473491"/>
                    <a:pt x="37460" y="609829"/>
                    <a:pt x="23813" y="500641"/>
                  </a:cubicBezTo>
                  <a:cubicBezTo>
                    <a:pt x="20508" y="444463"/>
                    <a:pt x="20811" y="425737"/>
                    <a:pt x="14288" y="376816"/>
                  </a:cubicBezTo>
                  <a:cubicBezTo>
                    <a:pt x="13012" y="367244"/>
                    <a:pt x="11620" y="357667"/>
                    <a:pt x="9525" y="348241"/>
                  </a:cubicBezTo>
                  <a:cubicBezTo>
                    <a:pt x="8436" y="343341"/>
                    <a:pt x="6142" y="338781"/>
                    <a:pt x="4763" y="333954"/>
                  </a:cubicBezTo>
                  <a:cubicBezTo>
                    <a:pt x="2965" y="327660"/>
                    <a:pt x="1588" y="321254"/>
                    <a:pt x="0" y="314904"/>
                  </a:cubicBezTo>
                  <a:cubicBezTo>
                    <a:pt x="1588" y="268866"/>
                    <a:pt x="1976" y="222772"/>
                    <a:pt x="4763" y="176791"/>
                  </a:cubicBezTo>
                  <a:cubicBezTo>
                    <a:pt x="5296" y="167991"/>
                    <a:pt x="17677" y="133286"/>
                    <a:pt x="19050" y="129166"/>
                  </a:cubicBezTo>
                  <a:cubicBezTo>
                    <a:pt x="26374" y="107195"/>
                    <a:pt x="22827" y="119810"/>
                    <a:pt x="28575" y="91066"/>
                  </a:cubicBezTo>
                  <a:cubicBezTo>
                    <a:pt x="26988" y="68841"/>
                    <a:pt x="26146" y="46550"/>
                    <a:pt x="23813" y="24391"/>
                  </a:cubicBezTo>
                  <a:cubicBezTo>
                    <a:pt x="22966" y="16341"/>
                    <a:pt x="25526" y="5436"/>
                    <a:pt x="19050" y="579"/>
                  </a:cubicBezTo>
                  <a:cubicBezTo>
                    <a:pt x="14471" y="-2855"/>
                    <a:pt x="4763" y="10104"/>
                    <a:pt x="4763" y="10104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1" name="Freeform 2420"/>
            <p:cNvSpPr/>
            <p:nvPr/>
          </p:nvSpPr>
          <p:spPr>
            <a:xfrm>
              <a:off x="4371973" y="3852788"/>
              <a:ext cx="199743" cy="45719"/>
            </a:xfrm>
            <a:custGeom>
              <a:avLst/>
              <a:gdLst>
                <a:gd name="connsiteX0" fmla="*/ 171450 w 171450"/>
                <a:gd name="connsiteY0" fmla="*/ 57219 h 57219"/>
                <a:gd name="connsiteX1" fmla="*/ 114300 w 171450"/>
                <a:gd name="connsiteY1" fmla="*/ 52457 h 57219"/>
                <a:gd name="connsiteX2" fmla="*/ 100012 w 171450"/>
                <a:gd name="connsiteY2" fmla="*/ 47694 h 57219"/>
                <a:gd name="connsiteX3" fmla="*/ 71437 w 171450"/>
                <a:gd name="connsiteY3" fmla="*/ 28644 h 57219"/>
                <a:gd name="connsiteX4" fmla="*/ 61912 w 171450"/>
                <a:gd name="connsiteY4" fmla="*/ 14357 h 57219"/>
                <a:gd name="connsiteX5" fmla="*/ 42862 w 171450"/>
                <a:gd name="connsiteY5" fmla="*/ 9594 h 57219"/>
                <a:gd name="connsiteX6" fmla="*/ 0 w 171450"/>
                <a:gd name="connsiteY6" fmla="*/ 69 h 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57219">
                  <a:moveTo>
                    <a:pt x="171450" y="57219"/>
                  </a:moveTo>
                  <a:cubicBezTo>
                    <a:pt x="152400" y="55632"/>
                    <a:pt x="133248" y="54983"/>
                    <a:pt x="114300" y="52457"/>
                  </a:cubicBezTo>
                  <a:cubicBezTo>
                    <a:pt x="109324" y="51793"/>
                    <a:pt x="104189" y="50479"/>
                    <a:pt x="100012" y="47694"/>
                  </a:cubicBezTo>
                  <a:cubicBezTo>
                    <a:pt x="64337" y="23911"/>
                    <a:pt x="105411" y="39969"/>
                    <a:pt x="71437" y="28644"/>
                  </a:cubicBezTo>
                  <a:cubicBezTo>
                    <a:pt x="68262" y="23882"/>
                    <a:pt x="66674" y="17532"/>
                    <a:pt x="61912" y="14357"/>
                  </a:cubicBezTo>
                  <a:cubicBezTo>
                    <a:pt x="56466" y="10726"/>
                    <a:pt x="49131" y="11475"/>
                    <a:pt x="42862" y="9594"/>
                  </a:cubicBezTo>
                  <a:cubicBezTo>
                    <a:pt x="6093" y="-1437"/>
                    <a:pt x="26071" y="69"/>
                    <a:pt x="0" y="69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2" name="Freeform 2421"/>
            <p:cNvSpPr/>
            <p:nvPr/>
          </p:nvSpPr>
          <p:spPr>
            <a:xfrm>
              <a:off x="4538663" y="3793728"/>
              <a:ext cx="257494" cy="73422"/>
            </a:xfrm>
            <a:custGeom>
              <a:avLst/>
              <a:gdLst>
                <a:gd name="connsiteX0" fmla="*/ 0 w 257494"/>
                <a:gd name="connsiteY0" fmla="*/ 73422 h 73422"/>
                <a:gd name="connsiteX1" fmla="*/ 47625 w 257494"/>
                <a:gd name="connsiteY1" fmla="*/ 68660 h 73422"/>
                <a:gd name="connsiteX2" fmla="*/ 71437 w 257494"/>
                <a:gd name="connsiteY2" fmla="*/ 63897 h 73422"/>
                <a:gd name="connsiteX3" fmla="*/ 100012 w 257494"/>
                <a:gd name="connsiteY3" fmla="*/ 59135 h 73422"/>
                <a:gd name="connsiteX4" fmla="*/ 123825 w 257494"/>
                <a:gd name="connsiteY4" fmla="*/ 44847 h 73422"/>
                <a:gd name="connsiteX5" fmla="*/ 138112 w 257494"/>
                <a:gd name="connsiteY5" fmla="*/ 30560 h 73422"/>
                <a:gd name="connsiteX6" fmla="*/ 152400 w 257494"/>
                <a:gd name="connsiteY6" fmla="*/ 25797 h 73422"/>
                <a:gd name="connsiteX7" fmla="*/ 195262 w 257494"/>
                <a:gd name="connsiteY7" fmla="*/ 11510 h 73422"/>
                <a:gd name="connsiteX8" fmla="*/ 242887 w 257494"/>
                <a:gd name="connsiteY8" fmla="*/ 11510 h 73422"/>
                <a:gd name="connsiteX9" fmla="*/ 247650 w 257494"/>
                <a:gd name="connsiteY9" fmla="*/ 25797 h 73422"/>
                <a:gd name="connsiteX10" fmla="*/ 257175 w 257494"/>
                <a:gd name="connsiteY10" fmla="*/ 49610 h 73422"/>
                <a:gd name="connsiteX11" fmla="*/ 242887 w 257494"/>
                <a:gd name="connsiteY11" fmla="*/ 44847 h 7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494" h="73422">
                  <a:moveTo>
                    <a:pt x="0" y="73422"/>
                  </a:moveTo>
                  <a:cubicBezTo>
                    <a:pt x="15875" y="71835"/>
                    <a:pt x="31811" y="70769"/>
                    <a:pt x="47625" y="68660"/>
                  </a:cubicBezTo>
                  <a:cubicBezTo>
                    <a:pt x="55649" y="67590"/>
                    <a:pt x="63473" y="65345"/>
                    <a:pt x="71437" y="63897"/>
                  </a:cubicBezTo>
                  <a:cubicBezTo>
                    <a:pt x="80938" y="62170"/>
                    <a:pt x="90487" y="60722"/>
                    <a:pt x="100012" y="59135"/>
                  </a:cubicBezTo>
                  <a:cubicBezTo>
                    <a:pt x="107950" y="54372"/>
                    <a:pt x="116420" y="50401"/>
                    <a:pt x="123825" y="44847"/>
                  </a:cubicBezTo>
                  <a:cubicBezTo>
                    <a:pt x="129213" y="40806"/>
                    <a:pt x="132508" y="34296"/>
                    <a:pt x="138112" y="30560"/>
                  </a:cubicBezTo>
                  <a:cubicBezTo>
                    <a:pt x="142289" y="27775"/>
                    <a:pt x="147910" y="28042"/>
                    <a:pt x="152400" y="25797"/>
                  </a:cubicBezTo>
                  <a:cubicBezTo>
                    <a:pt x="185881" y="9056"/>
                    <a:pt x="142213" y="20351"/>
                    <a:pt x="195262" y="11510"/>
                  </a:cubicBezTo>
                  <a:cubicBezTo>
                    <a:pt x="214113" y="-1057"/>
                    <a:pt x="214248" y="-6389"/>
                    <a:pt x="242887" y="11510"/>
                  </a:cubicBezTo>
                  <a:cubicBezTo>
                    <a:pt x="247144" y="14171"/>
                    <a:pt x="245887" y="21097"/>
                    <a:pt x="247650" y="25797"/>
                  </a:cubicBezTo>
                  <a:cubicBezTo>
                    <a:pt x="250652" y="33802"/>
                    <a:pt x="259249" y="41316"/>
                    <a:pt x="257175" y="49610"/>
                  </a:cubicBezTo>
                  <a:cubicBezTo>
                    <a:pt x="255957" y="54480"/>
                    <a:pt x="242887" y="44847"/>
                    <a:pt x="242887" y="44847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3" name="Freeform 2422"/>
            <p:cNvSpPr/>
            <p:nvPr/>
          </p:nvSpPr>
          <p:spPr>
            <a:xfrm>
              <a:off x="4305300" y="3681281"/>
              <a:ext cx="228600" cy="38232"/>
            </a:xfrm>
            <a:custGeom>
              <a:avLst/>
              <a:gdLst>
                <a:gd name="connsiteX0" fmla="*/ 228600 w 228600"/>
                <a:gd name="connsiteY0" fmla="*/ 38232 h 38232"/>
                <a:gd name="connsiteX1" fmla="*/ 142875 w 228600"/>
                <a:gd name="connsiteY1" fmla="*/ 33469 h 38232"/>
                <a:gd name="connsiteX2" fmla="*/ 123825 w 228600"/>
                <a:gd name="connsiteY2" fmla="*/ 23944 h 38232"/>
                <a:gd name="connsiteX3" fmla="*/ 85725 w 228600"/>
                <a:gd name="connsiteY3" fmla="*/ 14419 h 38232"/>
                <a:gd name="connsiteX4" fmla="*/ 71438 w 228600"/>
                <a:gd name="connsiteY4" fmla="*/ 4894 h 38232"/>
                <a:gd name="connsiteX5" fmla="*/ 0 w 228600"/>
                <a:gd name="connsiteY5" fmla="*/ 132 h 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38232">
                  <a:moveTo>
                    <a:pt x="228600" y="38232"/>
                  </a:moveTo>
                  <a:cubicBezTo>
                    <a:pt x="200025" y="36644"/>
                    <a:pt x="171232" y="37336"/>
                    <a:pt x="142875" y="33469"/>
                  </a:cubicBezTo>
                  <a:cubicBezTo>
                    <a:pt x="135841" y="32510"/>
                    <a:pt x="130560" y="26189"/>
                    <a:pt x="123825" y="23944"/>
                  </a:cubicBezTo>
                  <a:cubicBezTo>
                    <a:pt x="107516" y="18508"/>
                    <a:pt x="99985" y="21549"/>
                    <a:pt x="85725" y="14419"/>
                  </a:cubicBezTo>
                  <a:cubicBezTo>
                    <a:pt x="80606" y="11859"/>
                    <a:pt x="76960" y="6400"/>
                    <a:pt x="71438" y="4894"/>
                  </a:cubicBezTo>
                  <a:cubicBezTo>
                    <a:pt x="48923" y="-1246"/>
                    <a:pt x="23031" y="132"/>
                    <a:pt x="0" y="132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24" name="Group 2423"/>
            <p:cNvGrpSpPr/>
            <p:nvPr/>
          </p:nvGrpSpPr>
          <p:grpSpPr>
            <a:xfrm>
              <a:off x="4273899" y="3851677"/>
              <a:ext cx="136981" cy="125191"/>
              <a:chOff x="4195407" y="3792530"/>
              <a:chExt cx="170046" cy="208000"/>
            </a:xfrm>
          </p:grpSpPr>
          <p:sp>
            <p:nvSpPr>
              <p:cNvPr id="2473" name="Oval 2472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4" name="Oval 2473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5" name="Oval 2474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5" name="Group 2424"/>
            <p:cNvGrpSpPr/>
            <p:nvPr/>
          </p:nvGrpSpPr>
          <p:grpSpPr>
            <a:xfrm rot="2351319">
              <a:off x="4244203" y="3578822"/>
              <a:ext cx="117967" cy="137434"/>
              <a:chOff x="4237501" y="3382087"/>
              <a:chExt cx="170046" cy="208000"/>
            </a:xfrm>
          </p:grpSpPr>
          <p:sp>
            <p:nvSpPr>
              <p:cNvPr id="2470" name="Oval 2469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1" name="Oval 2470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2" name="Oval 2471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6" name="Group 2425"/>
            <p:cNvGrpSpPr/>
            <p:nvPr/>
          </p:nvGrpSpPr>
          <p:grpSpPr>
            <a:xfrm rot="11218135">
              <a:off x="4750031" y="3755238"/>
              <a:ext cx="117189" cy="143363"/>
              <a:chOff x="4237501" y="3382087"/>
              <a:chExt cx="170046" cy="208000"/>
            </a:xfrm>
          </p:grpSpPr>
          <p:sp>
            <p:nvSpPr>
              <p:cNvPr id="2467" name="Oval 2466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8" name="Oval 2467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9" name="Oval 2468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7" name="Group 2426"/>
            <p:cNvGrpSpPr/>
            <p:nvPr/>
          </p:nvGrpSpPr>
          <p:grpSpPr>
            <a:xfrm rot="5224720">
              <a:off x="4538345" y="3460860"/>
              <a:ext cx="98853" cy="160071"/>
              <a:chOff x="4237501" y="3382087"/>
              <a:chExt cx="170046" cy="208000"/>
            </a:xfrm>
          </p:grpSpPr>
          <p:sp>
            <p:nvSpPr>
              <p:cNvPr id="2464" name="Oval 2463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5" name="Oval 2464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6" name="Oval 2465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8" name="Group 2427"/>
            <p:cNvGrpSpPr/>
            <p:nvPr/>
          </p:nvGrpSpPr>
          <p:grpSpPr>
            <a:xfrm rot="14416668">
              <a:off x="4603042" y="3834310"/>
              <a:ext cx="117189" cy="143363"/>
              <a:chOff x="4237501" y="3382087"/>
              <a:chExt cx="170046" cy="208000"/>
            </a:xfrm>
          </p:grpSpPr>
          <p:sp>
            <p:nvSpPr>
              <p:cNvPr id="2461" name="Oval 2460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2" name="Oval 2461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3" name="Oval 2462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29" name="Group 2428"/>
            <p:cNvGrpSpPr/>
            <p:nvPr/>
          </p:nvGrpSpPr>
          <p:grpSpPr>
            <a:xfrm rot="3034340">
              <a:off x="4640381" y="3672804"/>
              <a:ext cx="117189" cy="143363"/>
              <a:chOff x="4237501" y="3382087"/>
              <a:chExt cx="170046" cy="208000"/>
            </a:xfrm>
          </p:grpSpPr>
          <p:sp>
            <p:nvSpPr>
              <p:cNvPr id="2458" name="Oval 2457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9" name="Oval 2458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0" name="Oval 2459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0" name="Group 2429"/>
            <p:cNvGrpSpPr/>
            <p:nvPr/>
          </p:nvGrpSpPr>
          <p:grpSpPr>
            <a:xfrm rot="13916013">
              <a:off x="4398206" y="3909923"/>
              <a:ext cx="136981" cy="125191"/>
              <a:chOff x="4195407" y="3792530"/>
              <a:chExt cx="170046" cy="208000"/>
            </a:xfrm>
          </p:grpSpPr>
          <p:sp>
            <p:nvSpPr>
              <p:cNvPr id="2455" name="Oval 2454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6" name="Oval 2455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7" name="Oval 2456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1" name="Group 2430"/>
            <p:cNvGrpSpPr/>
            <p:nvPr/>
          </p:nvGrpSpPr>
          <p:grpSpPr>
            <a:xfrm rot="4035087">
              <a:off x="4360198" y="3785574"/>
              <a:ext cx="136981" cy="125191"/>
              <a:chOff x="4195407" y="3792530"/>
              <a:chExt cx="170046" cy="208000"/>
            </a:xfrm>
          </p:grpSpPr>
          <p:sp>
            <p:nvSpPr>
              <p:cNvPr id="2452" name="Oval 2451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3" name="Oval 2452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4" name="Oval 2453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2" name="Group 2431"/>
            <p:cNvGrpSpPr/>
            <p:nvPr/>
          </p:nvGrpSpPr>
          <p:grpSpPr>
            <a:xfrm rot="14498781">
              <a:off x="4314601" y="3697106"/>
              <a:ext cx="117967" cy="137434"/>
              <a:chOff x="4237501" y="3382087"/>
              <a:chExt cx="170046" cy="208000"/>
            </a:xfrm>
          </p:grpSpPr>
          <p:sp>
            <p:nvSpPr>
              <p:cNvPr id="2449" name="Oval 2448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0" name="Oval 2449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1" name="Oval 2450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3" name="Group 2432"/>
            <p:cNvGrpSpPr/>
            <p:nvPr/>
          </p:nvGrpSpPr>
          <p:grpSpPr>
            <a:xfrm rot="5965306">
              <a:off x="4390375" y="3582974"/>
              <a:ext cx="117967" cy="137434"/>
              <a:chOff x="4237501" y="3382087"/>
              <a:chExt cx="170046" cy="208000"/>
            </a:xfrm>
          </p:grpSpPr>
          <p:sp>
            <p:nvSpPr>
              <p:cNvPr id="2446" name="Oval 2445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7" name="Oval 2446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8" name="Oval 2447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4" name="Group 2433"/>
            <p:cNvGrpSpPr/>
            <p:nvPr/>
          </p:nvGrpSpPr>
          <p:grpSpPr>
            <a:xfrm rot="13916013">
              <a:off x="4478082" y="3738319"/>
              <a:ext cx="136981" cy="125191"/>
              <a:chOff x="4195407" y="3792530"/>
              <a:chExt cx="170046" cy="208000"/>
            </a:xfrm>
          </p:grpSpPr>
          <p:sp>
            <p:nvSpPr>
              <p:cNvPr id="2443" name="Oval 2442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4" name="Oval 2443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5" name="Oval 2444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35" name="Group 2434"/>
            <p:cNvGrpSpPr/>
            <p:nvPr/>
          </p:nvGrpSpPr>
          <p:grpSpPr>
            <a:xfrm rot="5665875">
              <a:off x="4511476" y="3579815"/>
              <a:ext cx="136981" cy="125191"/>
              <a:chOff x="4195407" y="3792530"/>
              <a:chExt cx="170046" cy="208000"/>
            </a:xfrm>
          </p:grpSpPr>
          <p:sp>
            <p:nvSpPr>
              <p:cNvPr id="2440" name="Oval 2439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1" name="Oval 2440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2" name="Oval 2441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36" name="Oval 2435"/>
            <p:cNvSpPr/>
            <p:nvPr/>
          </p:nvSpPr>
          <p:spPr>
            <a:xfrm>
              <a:off x="4328308" y="36294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7" name="Oval 2436"/>
            <p:cNvSpPr/>
            <p:nvPr/>
          </p:nvSpPr>
          <p:spPr>
            <a:xfrm>
              <a:off x="4756938" y="37818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8" name="Oval 2437"/>
            <p:cNvSpPr/>
            <p:nvPr/>
          </p:nvSpPr>
          <p:spPr>
            <a:xfrm>
              <a:off x="4371177" y="392471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9" name="Oval 2438"/>
            <p:cNvSpPr/>
            <p:nvPr/>
          </p:nvSpPr>
          <p:spPr>
            <a:xfrm>
              <a:off x="4552380" y="360132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63" name="Group 2362"/>
          <p:cNvGrpSpPr/>
          <p:nvPr/>
        </p:nvGrpSpPr>
        <p:grpSpPr>
          <a:xfrm>
            <a:off x="9200395" y="2491923"/>
            <a:ext cx="623017" cy="619091"/>
            <a:chOff x="4244203" y="3491469"/>
            <a:chExt cx="623017" cy="619091"/>
          </a:xfrm>
        </p:grpSpPr>
        <p:sp>
          <p:nvSpPr>
            <p:cNvPr id="2364" name="Freeform 2363"/>
            <p:cNvSpPr/>
            <p:nvPr/>
          </p:nvSpPr>
          <p:spPr>
            <a:xfrm>
              <a:off x="4533900" y="3557009"/>
              <a:ext cx="45719" cy="553551"/>
            </a:xfrm>
            <a:custGeom>
              <a:avLst/>
              <a:gdLst>
                <a:gd name="connsiteX0" fmla="*/ 9525 w 52388"/>
                <a:gd name="connsiteY0" fmla="*/ 848304 h 848304"/>
                <a:gd name="connsiteX1" fmla="*/ 33338 w 52388"/>
                <a:gd name="connsiteY1" fmla="*/ 824491 h 848304"/>
                <a:gd name="connsiteX2" fmla="*/ 38100 w 52388"/>
                <a:gd name="connsiteY2" fmla="*/ 795916 h 848304"/>
                <a:gd name="connsiteX3" fmla="*/ 47625 w 52388"/>
                <a:gd name="connsiteY3" fmla="*/ 762579 h 848304"/>
                <a:gd name="connsiteX4" fmla="*/ 52388 w 52388"/>
                <a:gd name="connsiteY4" fmla="*/ 743529 h 848304"/>
                <a:gd name="connsiteX5" fmla="*/ 47625 w 52388"/>
                <a:gd name="connsiteY5" fmla="*/ 629229 h 848304"/>
                <a:gd name="connsiteX6" fmla="*/ 38100 w 52388"/>
                <a:gd name="connsiteY6" fmla="*/ 610179 h 848304"/>
                <a:gd name="connsiteX7" fmla="*/ 33338 w 52388"/>
                <a:gd name="connsiteY7" fmla="*/ 572079 h 848304"/>
                <a:gd name="connsiteX8" fmla="*/ 23813 w 52388"/>
                <a:gd name="connsiteY8" fmla="*/ 500641 h 848304"/>
                <a:gd name="connsiteX9" fmla="*/ 14288 w 52388"/>
                <a:gd name="connsiteY9" fmla="*/ 376816 h 848304"/>
                <a:gd name="connsiteX10" fmla="*/ 9525 w 52388"/>
                <a:gd name="connsiteY10" fmla="*/ 348241 h 848304"/>
                <a:gd name="connsiteX11" fmla="*/ 4763 w 52388"/>
                <a:gd name="connsiteY11" fmla="*/ 333954 h 848304"/>
                <a:gd name="connsiteX12" fmla="*/ 0 w 52388"/>
                <a:gd name="connsiteY12" fmla="*/ 314904 h 848304"/>
                <a:gd name="connsiteX13" fmla="*/ 4763 w 52388"/>
                <a:gd name="connsiteY13" fmla="*/ 176791 h 848304"/>
                <a:gd name="connsiteX14" fmla="*/ 19050 w 52388"/>
                <a:gd name="connsiteY14" fmla="*/ 129166 h 848304"/>
                <a:gd name="connsiteX15" fmla="*/ 28575 w 52388"/>
                <a:gd name="connsiteY15" fmla="*/ 91066 h 848304"/>
                <a:gd name="connsiteX16" fmla="*/ 23813 w 52388"/>
                <a:gd name="connsiteY16" fmla="*/ 24391 h 848304"/>
                <a:gd name="connsiteX17" fmla="*/ 19050 w 52388"/>
                <a:gd name="connsiteY17" fmla="*/ 579 h 848304"/>
                <a:gd name="connsiteX18" fmla="*/ 4763 w 52388"/>
                <a:gd name="connsiteY18" fmla="*/ 10104 h 8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388" h="848304">
                  <a:moveTo>
                    <a:pt x="9525" y="848304"/>
                  </a:moveTo>
                  <a:cubicBezTo>
                    <a:pt x="17463" y="840366"/>
                    <a:pt x="27963" y="834346"/>
                    <a:pt x="33338" y="824491"/>
                  </a:cubicBezTo>
                  <a:cubicBezTo>
                    <a:pt x="37962" y="816014"/>
                    <a:pt x="35929" y="805325"/>
                    <a:pt x="38100" y="795916"/>
                  </a:cubicBezTo>
                  <a:cubicBezTo>
                    <a:pt x="40699" y="784655"/>
                    <a:pt x="44584" y="773729"/>
                    <a:pt x="47625" y="762579"/>
                  </a:cubicBezTo>
                  <a:cubicBezTo>
                    <a:pt x="49347" y="756264"/>
                    <a:pt x="50800" y="749879"/>
                    <a:pt x="52388" y="743529"/>
                  </a:cubicBezTo>
                  <a:cubicBezTo>
                    <a:pt x="50800" y="705429"/>
                    <a:pt x="51688" y="667145"/>
                    <a:pt x="47625" y="629229"/>
                  </a:cubicBezTo>
                  <a:cubicBezTo>
                    <a:pt x="46869" y="622170"/>
                    <a:pt x="39822" y="617067"/>
                    <a:pt x="38100" y="610179"/>
                  </a:cubicBezTo>
                  <a:cubicBezTo>
                    <a:pt x="34996" y="597762"/>
                    <a:pt x="35030" y="584766"/>
                    <a:pt x="33338" y="572079"/>
                  </a:cubicBezTo>
                  <a:cubicBezTo>
                    <a:pt x="20193" y="473491"/>
                    <a:pt x="37460" y="609829"/>
                    <a:pt x="23813" y="500641"/>
                  </a:cubicBezTo>
                  <a:cubicBezTo>
                    <a:pt x="20508" y="444463"/>
                    <a:pt x="20811" y="425737"/>
                    <a:pt x="14288" y="376816"/>
                  </a:cubicBezTo>
                  <a:cubicBezTo>
                    <a:pt x="13012" y="367244"/>
                    <a:pt x="11620" y="357667"/>
                    <a:pt x="9525" y="348241"/>
                  </a:cubicBezTo>
                  <a:cubicBezTo>
                    <a:pt x="8436" y="343341"/>
                    <a:pt x="6142" y="338781"/>
                    <a:pt x="4763" y="333954"/>
                  </a:cubicBezTo>
                  <a:cubicBezTo>
                    <a:pt x="2965" y="327660"/>
                    <a:pt x="1588" y="321254"/>
                    <a:pt x="0" y="314904"/>
                  </a:cubicBezTo>
                  <a:cubicBezTo>
                    <a:pt x="1588" y="268866"/>
                    <a:pt x="1976" y="222772"/>
                    <a:pt x="4763" y="176791"/>
                  </a:cubicBezTo>
                  <a:cubicBezTo>
                    <a:pt x="5296" y="167991"/>
                    <a:pt x="17677" y="133286"/>
                    <a:pt x="19050" y="129166"/>
                  </a:cubicBezTo>
                  <a:cubicBezTo>
                    <a:pt x="26374" y="107195"/>
                    <a:pt x="22827" y="119810"/>
                    <a:pt x="28575" y="91066"/>
                  </a:cubicBezTo>
                  <a:cubicBezTo>
                    <a:pt x="26988" y="68841"/>
                    <a:pt x="26146" y="46550"/>
                    <a:pt x="23813" y="24391"/>
                  </a:cubicBezTo>
                  <a:cubicBezTo>
                    <a:pt x="22966" y="16341"/>
                    <a:pt x="25526" y="5436"/>
                    <a:pt x="19050" y="579"/>
                  </a:cubicBezTo>
                  <a:cubicBezTo>
                    <a:pt x="14471" y="-2855"/>
                    <a:pt x="4763" y="10104"/>
                    <a:pt x="4763" y="10104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5" name="Freeform 2364"/>
            <p:cNvSpPr/>
            <p:nvPr/>
          </p:nvSpPr>
          <p:spPr>
            <a:xfrm>
              <a:off x="4371973" y="3852788"/>
              <a:ext cx="199743" cy="45719"/>
            </a:xfrm>
            <a:custGeom>
              <a:avLst/>
              <a:gdLst>
                <a:gd name="connsiteX0" fmla="*/ 171450 w 171450"/>
                <a:gd name="connsiteY0" fmla="*/ 57219 h 57219"/>
                <a:gd name="connsiteX1" fmla="*/ 114300 w 171450"/>
                <a:gd name="connsiteY1" fmla="*/ 52457 h 57219"/>
                <a:gd name="connsiteX2" fmla="*/ 100012 w 171450"/>
                <a:gd name="connsiteY2" fmla="*/ 47694 h 57219"/>
                <a:gd name="connsiteX3" fmla="*/ 71437 w 171450"/>
                <a:gd name="connsiteY3" fmla="*/ 28644 h 57219"/>
                <a:gd name="connsiteX4" fmla="*/ 61912 w 171450"/>
                <a:gd name="connsiteY4" fmla="*/ 14357 h 57219"/>
                <a:gd name="connsiteX5" fmla="*/ 42862 w 171450"/>
                <a:gd name="connsiteY5" fmla="*/ 9594 h 57219"/>
                <a:gd name="connsiteX6" fmla="*/ 0 w 171450"/>
                <a:gd name="connsiteY6" fmla="*/ 69 h 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57219">
                  <a:moveTo>
                    <a:pt x="171450" y="57219"/>
                  </a:moveTo>
                  <a:cubicBezTo>
                    <a:pt x="152400" y="55632"/>
                    <a:pt x="133248" y="54983"/>
                    <a:pt x="114300" y="52457"/>
                  </a:cubicBezTo>
                  <a:cubicBezTo>
                    <a:pt x="109324" y="51793"/>
                    <a:pt x="104189" y="50479"/>
                    <a:pt x="100012" y="47694"/>
                  </a:cubicBezTo>
                  <a:cubicBezTo>
                    <a:pt x="64337" y="23911"/>
                    <a:pt x="105411" y="39969"/>
                    <a:pt x="71437" y="28644"/>
                  </a:cubicBezTo>
                  <a:cubicBezTo>
                    <a:pt x="68262" y="23882"/>
                    <a:pt x="66674" y="17532"/>
                    <a:pt x="61912" y="14357"/>
                  </a:cubicBezTo>
                  <a:cubicBezTo>
                    <a:pt x="56466" y="10726"/>
                    <a:pt x="49131" y="11475"/>
                    <a:pt x="42862" y="9594"/>
                  </a:cubicBezTo>
                  <a:cubicBezTo>
                    <a:pt x="6093" y="-1437"/>
                    <a:pt x="26071" y="69"/>
                    <a:pt x="0" y="69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6" name="Freeform 2365"/>
            <p:cNvSpPr/>
            <p:nvPr/>
          </p:nvSpPr>
          <p:spPr>
            <a:xfrm>
              <a:off x="4538663" y="3793728"/>
              <a:ext cx="257494" cy="73422"/>
            </a:xfrm>
            <a:custGeom>
              <a:avLst/>
              <a:gdLst>
                <a:gd name="connsiteX0" fmla="*/ 0 w 257494"/>
                <a:gd name="connsiteY0" fmla="*/ 73422 h 73422"/>
                <a:gd name="connsiteX1" fmla="*/ 47625 w 257494"/>
                <a:gd name="connsiteY1" fmla="*/ 68660 h 73422"/>
                <a:gd name="connsiteX2" fmla="*/ 71437 w 257494"/>
                <a:gd name="connsiteY2" fmla="*/ 63897 h 73422"/>
                <a:gd name="connsiteX3" fmla="*/ 100012 w 257494"/>
                <a:gd name="connsiteY3" fmla="*/ 59135 h 73422"/>
                <a:gd name="connsiteX4" fmla="*/ 123825 w 257494"/>
                <a:gd name="connsiteY4" fmla="*/ 44847 h 73422"/>
                <a:gd name="connsiteX5" fmla="*/ 138112 w 257494"/>
                <a:gd name="connsiteY5" fmla="*/ 30560 h 73422"/>
                <a:gd name="connsiteX6" fmla="*/ 152400 w 257494"/>
                <a:gd name="connsiteY6" fmla="*/ 25797 h 73422"/>
                <a:gd name="connsiteX7" fmla="*/ 195262 w 257494"/>
                <a:gd name="connsiteY7" fmla="*/ 11510 h 73422"/>
                <a:gd name="connsiteX8" fmla="*/ 242887 w 257494"/>
                <a:gd name="connsiteY8" fmla="*/ 11510 h 73422"/>
                <a:gd name="connsiteX9" fmla="*/ 247650 w 257494"/>
                <a:gd name="connsiteY9" fmla="*/ 25797 h 73422"/>
                <a:gd name="connsiteX10" fmla="*/ 257175 w 257494"/>
                <a:gd name="connsiteY10" fmla="*/ 49610 h 73422"/>
                <a:gd name="connsiteX11" fmla="*/ 242887 w 257494"/>
                <a:gd name="connsiteY11" fmla="*/ 44847 h 7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494" h="73422">
                  <a:moveTo>
                    <a:pt x="0" y="73422"/>
                  </a:moveTo>
                  <a:cubicBezTo>
                    <a:pt x="15875" y="71835"/>
                    <a:pt x="31811" y="70769"/>
                    <a:pt x="47625" y="68660"/>
                  </a:cubicBezTo>
                  <a:cubicBezTo>
                    <a:pt x="55649" y="67590"/>
                    <a:pt x="63473" y="65345"/>
                    <a:pt x="71437" y="63897"/>
                  </a:cubicBezTo>
                  <a:cubicBezTo>
                    <a:pt x="80938" y="62170"/>
                    <a:pt x="90487" y="60722"/>
                    <a:pt x="100012" y="59135"/>
                  </a:cubicBezTo>
                  <a:cubicBezTo>
                    <a:pt x="107950" y="54372"/>
                    <a:pt x="116420" y="50401"/>
                    <a:pt x="123825" y="44847"/>
                  </a:cubicBezTo>
                  <a:cubicBezTo>
                    <a:pt x="129213" y="40806"/>
                    <a:pt x="132508" y="34296"/>
                    <a:pt x="138112" y="30560"/>
                  </a:cubicBezTo>
                  <a:cubicBezTo>
                    <a:pt x="142289" y="27775"/>
                    <a:pt x="147910" y="28042"/>
                    <a:pt x="152400" y="25797"/>
                  </a:cubicBezTo>
                  <a:cubicBezTo>
                    <a:pt x="185881" y="9056"/>
                    <a:pt x="142213" y="20351"/>
                    <a:pt x="195262" y="11510"/>
                  </a:cubicBezTo>
                  <a:cubicBezTo>
                    <a:pt x="214113" y="-1057"/>
                    <a:pt x="214248" y="-6389"/>
                    <a:pt x="242887" y="11510"/>
                  </a:cubicBezTo>
                  <a:cubicBezTo>
                    <a:pt x="247144" y="14171"/>
                    <a:pt x="245887" y="21097"/>
                    <a:pt x="247650" y="25797"/>
                  </a:cubicBezTo>
                  <a:cubicBezTo>
                    <a:pt x="250652" y="33802"/>
                    <a:pt x="259249" y="41316"/>
                    <a:pt x="257175" y="49610"/>
                  </a:cubicBezTo>
                  <a:cubicBezTo>
                    <a:pt x="255957" y="54480"/>
                    <a:pt x="242887" y="44847"/>
                    <a:pt x="242887" y="44847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7" name="Freeform 2366"/>
            <p:cNvSpPr/>
            <p:nvPr/>
          </p:nvSpPr>
          <p:spPr>
            <a:xfrm>
              <a:off x="4305300" y="3681281"/>
              <a:ext cx="228600" cy="38232"/>
            </a:xfrm>
            <a:custGeom>
              <a:avLst/>
              <a:gdLst>
                <a:gd name="connsiteX0" fmla="*/ 228600 w 228600"/>
                <a:gd name="connsiteY0" fmla="*/ 38232 h 38232"/>
                <a:gd name="connsiteX1" fmla="*/ 142875 w 228600"/>
                <a:gd name="connsiteY1" fmla="*/ 33469 h 38232"/>
                <a:gd name="connsiteX2" fmla="*/ 123825 w 228600"/>
                <a:gd name="connsiteY2" fmla="*/ 23944 h 38232"/>
                <a:gd name="connsiteX3" fmla="*/ 85725 w 228600"/>
                <a:gd name="connsiteY3" fmla="*/ 14419 h 38232"/>
                <a:gd name="connsiteX4" fmla="*/ 71438 w 228600"/>
                <a:gd name="connsiteY4" fmla="*/ 4894 h 38232"/>
                <a:gd name="connsiteX5" fmla="*/ 0 w 228600"/>
                <a:gd name="connsiteY5" fmla="*/ 132 h 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38232">
                  <a:moveTo>
                    <a:pt x="228600" y="38232"/>
                  </a:moveTo>
                  <a:cubicBezTo>
                    <a:pt x="200025" y="36644"/>
                    <a:pt x="171232" y="37336"/>
                    <a:pt x="142875" y="33469"/>
                  </a:cubicBezTo>
                  <a:cubicBezTo>
                    <a:pt x="135841" y="32510"/>
                    <a:pt x="130560" y="26189"/>
                    <a:pt x="123825" y="23944"/>
                  </a:cubicBezTo>
                  <a:cubicBezTo>
                    <a:pt x="107516" y="18508"/>
                    <a:pt x="99985" y="21549"/>
                    <a:pt x="85725" y="14419"/>
                  </a:cubicBezTo>
                  <a:cubicBezTo>
                    <a:pt x="80606" y="11859"/>
                    <a:pt x="76960" y="6400"/>
                    <a:pt x="71438" y="4894"/>
                  </a:cubicBezTo>
                  <a:cubicBezTo>
                    <a:pt x="48923" y="-1246"/>
                    <a:pt x="23031" y="132"/>
                    <a:pt x="0" y="132"/>
                  </a:cubicBezTo>
                </a:path>
              </a:pathLst>
            </a:custGeom>
            <a:noFill/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68" name="Group 2367"/>
            <p:cNvGrpSpPr/>
            <p:nvPr/>
          </p:nvGrpSpPr>
          <p:grpSpPr>
            <a:xfrm>
              <a:off x="4273899" y="3851677"/>
              <a:ext cx="136981" cy="125191"/>
              <a:chOff x="4195407" y="3792530"/>
              <a:chExt cx="170046" cy="208000"/>
            </a:xfrm>
          </p:grpSpPr>
          <p:sp>
            <p:nvSpPr>
              <p:cNvPr id="2417" name="Oval 2416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8" name="Oval 2417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9" name="Oval 2418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69" name="Group 2368"/>
            <p:cNvGrpSpPr/>
            <p:nvPr/>
          </p:nvGrpSpPr>
          <p:grpSpPr>
            <a:xfrm rot="2351319">
              <a:off x="4244203" y="3578822"/>
              <a:ext cx="117967" cy="137434"/>
              <a:chOff x="4237501" y="3382087"/>
              <a:chExt cx="170046" cy="208000"/>
            </a:xfrm>
          </p:grpSpPr>
          <p:sp>
            <p:nvSpPr>
              <p:cNvPr id="2414" name="Oval 2413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5" name="Oval 2414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6" name="Oval 2415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0" name="Group 2369"/>
            <p:cNvGrpSpPr/>
            <p:nvPr/>
          </p:nvGrpSpPr>
          <p:grpSpPr>
            <a:xfrm rot="11218135">
              <a:off x="4750031" y="3755238"/>
              <a:ext cx="117189" cy="143363"/>
              <a:chOff x="4237501" y="3382087"/>
              <a:chExt cx="170046" cy="208000"/>
            </a:xfrm>
          </p:grpSpPr>
          <p:sp>
            <p:nvSpPr>
              <p:cNvPr id="2411" name="Oval 2410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2" name="Oval 2411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3" name="Oval 2412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1" name="Group 2370"/>
            <p:cNvGrpSpPr/>
            <p:nvPr/>
          </p:nvGrpSpPr>
          <p:grpSpPr>
            <a:xfrm rot="5224720">
              <a:off x="4538345" y="3460860"/>
              <a:ext cx="98853" cy="160071"/>
              <a:chOff x="4237501" y="3382087"/>
              <a:chExt cx="170046" cy="208000"/>
            </a:xfrm>
          </p:grpSpPr>
          <p:sp>
            <p:nvSpPr>
              <p:cNvPr id="2408" name="Oval 2407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9" name="Oval 2408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0" name="Oval 2409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2" name="Group 2371"/>
            <p:cNvGrpSpPr/>
            <p:nvPr/>
          </p:nvGrpSpPr>
          <p:grpSpPr>
            <a:xfrm rot="14416668">
              <a:off x="4603042" y="3834310"/>
              <a:ext cx="117189" cy="143363"/>
              <a:chOff x="4237501" y="3382087"/>
              <a:chExt cx="170046" cy="208000"/>
            </a:xfrm>
          </p:grpSpPr>
          <p:sp>
            <p:nvSpPr>
              <p:cNvPr id="2405" name="Oval 2404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6" name="Oval 2405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7" name="Oval 2406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3" name="Group 2372"/>
            <p:cNvGrpSpPr/>
            <p:nvPr/>
          </p:nvGrpSpPr>
          <p:grpSpPr>
            <a:xfrm rot="3034340">
              <a:off x="4640381" y="3672804"/>
              <a:ext cx="117189" cy="143363"/>
              <a:chOff x="4237501" y="3382087"/>
              <a:chExt cx="170046" cy="208000"/>
            </a:xfrm>
          </p:grpSpPr>
          <p:sp>
            <p:nvSpPr>
              <p:cNvPr id="2402" name="Oval 2401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3" name="Oval 2402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4" name="Oval 2403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4" name="Group 2373"/>
            <p:cNvGrpSpPr/>
            <p:nvPr/>
          </p:nvGrpSpPr>
          <p:grpSpPr>
            <a:xfrm rot="13916013">
              <a:off x="4398206" y="3909923"/>
              <a:ext cx="136981" cy="125191"/>
              <a:chOff x="4195407" y="3792530"/>
              <a:chExt cx="170046" cy="208000"/>
            </a:xfrm>
          </p:grpSpPr>
          <p:sp>
            <p:nvSpPr>
              <p:cNvPr id="2399" name="Oval 2398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0" name="Oval 2399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1" name="Oval 2400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5" name="Group 2374"/>
            <p:cNvGrpSpPr/>
            <p:nvPr/>
          </p:nvGrpSpPr>
          <p:grpSpPr>
            <a:xfrm rot="4035087">
              <a:off x="4360198" y="3785574"/>
              <a:ext cx="136981" cy="125191"/>
              <a:chOff x="4195407" y="3792530"/>
              <a:chExt cx="170046" cy="208000"/>
            </a:xfrm>
          </p:grpSpPr>
          <p:sp>
            <p:nvSpPr>
              <p:cNvPr id="2396" name="Oval 2395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7" name="Oval 2396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8" name="Oval 2397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6" name="Group 2375"/>
            <p:cNvGrpSpPr/>
            <p:nvPr/>
          </p:nvGrpSpPr>
          <p:grpSpPr>
            <a:xfrm rot="14498781">
              <a:off x="4314601" y="3697106"/>
              <a:ext cx="117967" cy="137434"/>
              <a:chOff x="4237501" y="3382087"/>
              <a:chExt cx="170046" cy="208000"/>
            </a:xfrm>
          </p:grpSpPr>
          <p:sp>
            <p:nvSpPr>
              <p:cNvPr id="2393" name="Oval 2392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4" name="Oval 2393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5" name="Oval 2394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7" name="Group 2376"/>
            <p:cNvGrpSpPr/>
            <p:nvPr/>
          </p:nvGrpSpPr>
          <p:grpSpPr>
            <a:xfrm rot="5965306">
              <a:off x="4390375" y="3582974"/>
              <a:ext cx="117967" cy="137434"/>
              <a:chOff x="4237501" y="3382087"/>
              <a:chExt cx="170046" cy="208000"/>
            </a:xfrm>
          </p:grpSpPr>
          <p:sp>
            <p:nvSpPr>
              <p:cNvPr id="2390" name="Oval 2389"/>
              <p:cNvSpPr/>
              <p:nvPr/>
            </p:nvSpPr>
            <p:spPr>
              <a:xfrm rot="19803823">
                <a:off x="4259909" y="3544368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1" name="Oval 2390"/>
              <p:cNvSpPr/>
              <p:nvPr/>
            </p:nvSpPr>
            <p:spPr>
              <a:xfrm rot="230862">
                <a:off x="4237501" y="348771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2" name="Oval 2391"/>
              <p:cNvSpPr/>
              <p:nvPr/>
            </p:nvSpPr>
            <p:spPr>
              <a:xfrm rot="3895165">
                <a:off x="4287864" y="3433046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8" name="Group 2377"/>
            <p:cNvGrpSpPr/>
            <p:nvPr/>
          </p:nvGrpSpPr>
          <p:grpSpPr>
            <a:xfrm rot="13916013">
              <a:off x="4478082" y="3738319"/>
              <a:ext cx="136981" cy="125191"/>
              <a:chOff x="4195407" y="3792530"/>
              <a:chExt cx="170046" cy="208000"/>
            </a:xfrm>
          </p:grpSpPr>
          <p:sp>
            <p:nvSpPr>
              <p:cNvPr id="2387" name="Oval 2386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8" name="Oval 2387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9" name="Oval 2388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79" name="Group 2378"/>
            <p:cNvGrpSpPr/>
            <p:nvPr/>
          </p:nvGrpSpPr>
          <p:grpSpPr>
            <a:xfrm rot="5665875">
              <a:off x="4511476" y="3579815"/>
              <a:ext cx="136981" cy="125191"/>
              <a:chOff x="4195407" y="3792530"/>
              <a:chExt cx="170046" cy="208000"/>
            </a:xfrm>
          </p:grpSpPr>
          <p:sp>
            <p:nvSpPr>
              <p:cNvPr id="2384" name="Oval 2383"/>
              <p:cNvSpPr/>
              <p:nvPr/>
            </p:nvSpPr>
            <p:spPr>
              <a:xfrm rot="19803823">
                <a:off x="4217815" y="3954811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5" name="Oval 2384"/>
              <p:cNvSpPr/>
              <p:nvPr/>
            </p:nvSpPr>
            <p:spPr>
              <a:xfrm rot="230862">
                <a:off x="4195407" y="3898162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6" name="Oval 2385"/>
              <p:cNvSpPr/>
              <p:nvPr/>
            </p:nvSpPr>
            <p:spPr>
              <a:xfrm rot="3895165">
                <a:off x="4245770" y="3843489"/>
                <a:ext cx="147638" cy="45719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80" name="Oval 2379"/>
            <p:cNvSpPr/>
            <p:nvPr/>
          </p:nvSpPr>
          <p:spPr>
            <a:xfrm>
              <a:off x="4328308" y="36294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1" name="Oval 2380"/>
            <p:cNvSpPr/>
            <p:nvPr/>
          </p:nvSpPr>
          <p:spPr>
            <a:xfrm>
              <a:off x="4756938" y="3781838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2" name="Oval 2381"/>
            <p:cNvSpPr/>
            <p:nvPr/>
          </p:nvSpPr>
          <p:spPr>
            <a:xfrm>
              <a:off x="4371177" y="392471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3" name="Oval 2382"/>
            <p:cNvSpPr/>
            <p:nvPr/>
          </p:nvSpPr>
          <p:spPr>
            <a:xfrm>
              <a:off x="4552380" y="3601322"/>
              <a:ext cx="45719" cy="45719"/>
            </a:xfrm>
            <a:prstGeom prst="ellipse">
              <a:avLst/>
            </a:prstGeom>
            <a:solidFill>
              <a:srgbClr val="CC66FF"/>
            </a:solidFill>
            <a:ln w="12700" cap="flat" cmpd="sng" algn="ctr">
              <a:solidFill>
                <a:srgbClr val="CC66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41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roup 1240"/>
          <p:cNvGrpSpPr/>
          <p:nvPr/>
        </p:nvGrpSpPr>
        <p:grpSpPr>
          <a:xfrm>
            <a:off x="545286" y="1944193"/>
            <a:ext cx="4633413" cy="655979"/>
            <a:chOff x="513756" y="2861055"/>
            <a:chExt cx="4633413" cy="655979"/>
          </a:xfrm>
        </p:grpSpPr>
        <p:pic>
          <p:nvPicPr>
            <p:cNvPr id="1236" name="Picture 12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56" y="2882995"/>
              <a:ext cx="1268078" cy="634039"/>
            </a:xfrm>
            <a:prstGeom prst="rect">
              <a:avLst/>
            </a:prstGeom>
          </p:spPr>
        </p:pic>
        <p:pic>
          <p:nvPicPr>
            <p:cNvPr id="1237" name="Picture 12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951" y="2882994"/>
              <a:ext cx="1268078" cy="634039"/>
            </a:xfrm>
            <a:prstGeom prst="rect">
              <a:avLst/>
            </a:prstGeom>
          </p:spPr>
        </p:pic>
        <p:pic>
          <p:nvPicPr>
            <p:cNvPr id="1238" name="Picture 12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146" y="2861055"/>
              <a:ext cx="1268078" cy="634039"/>
            </a:xfrm>
            <a:prstGeom prst="rect">
              <a:avLst/>
            </a:prstGeom>
          </p:spPr>
        </p:pic>
        <p:pic>
          <p:nvPicPr>
            <p:cNvPr id="1239" name="Picture 12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091" y="2861055"/>
              <a:ext cx="1268078" cy="634039"/>
            </a:xfrm>
            <a:prstGeom prst="rect">
              <a:avLst/>
            </a:prstGeom>
          </p:spPr>
        </p:pic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1DF6ED3-A1D9-4B22-821A-3BC0BD3C7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28" y="1534786"/>
            <a:ext cx="6752358" cy="37039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715BFA-D472-4512-A769-5D18D0DC971A}"/>
              </a:ext>
            </a:extLst>
          </p:cNvPr>
          <p:cNvSpPr/>
          <p:nvPr/>
        </p:nvSpPr>
        <p:spPr>
          <a:xfrm>
            <a:off x="8267701" y="1619250"/>
            <a:ext cx="3562350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645418-2994-4C5B-9D09-AB3F7B756FDF}"/>
              </a:ext>
            </a:extLst>
          </p:cNvPr>
          <p:cNvSpPr/>
          <p:nvPr/>
        </p:nvSpPr>
        <p:spPr>
          <a:xfrm>
            <a:off x="8458200" y="4987518"/>
            <a:ext cx="3371850" cy="241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roup 1239"/>
          <p:cNvGrpSpPr/>
          <p:nvPr/>
        </p:nvGrpSpPr>
        <p:grpSpPr>
          <a:xfrm>
            <a:off x="552470" y="2991620"/>
            <a:ext cx="4474411" cy="655979"/>
            <a:chOff x="386955" y="3720665"/>
            <a:chExt cx="4474411" cy="655979"/>
          </a:xfrm>
        </p:grpSpPr>
        <p:pic>
          <p:nvPicPr>
            <p:cNvPr id="1128" name="Picture 11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636" y="3742605"/>
              <a:ext cx="1268078" cy="634039"/>
            </a:xfrm>
            <a:prstGeom prst="rect">
              <a:avLst/>
            </a:prstGeom>
          </p:spPr>
        </p:pic>
        <p:pic>
          <p:nvPicPr>
            <p:cNvPr id="1233" name="Picture 12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55" y="3925501"/>
              <a:ext cx="1249788" cy="451143"/>
            </a:xfrm>
            <a:prstGeom prst="rect">
              <a:avLst/>
            </a:prstGeom>
          </p:spPr>
        </p:pic>
        <p:pic>
          <p:nvPicPr>
            <p:cNvPr id="1234" name="Picture 12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607" y="3903561"/>
              <a:ext cx="1249788" cy="451143"/>
            </a:xfrm>
            <a:prstGeom prst="rect">
              <a:avLst/>
            </a:prstGeom>
          </p:spPr>
        </p:pic>
        <p:pic>
          <p:nvPicPr>
            <p:cNvPr id="1235" name="Picture 12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288" y="3720665"/>
              <a:ext cx="1268078" cy="634039"/>
            </a:xfrm>
            <a:prstGeom prst="rect">
              <a:avLst/>
            </a:prstGeom>
          </p:spPr>
        </p:pic>
      </p:grpSp>
      <p:grpSp>
        <p:nvGrpSpPr>
          <p:cNvPr id="1241" name="Group 1240"/>
          <p:cNvGrpSpPr/>
          <p:nvPr/>
        </p:nvGrpSpPr>
        <p:grpSpPr>
          <a:xfrm>
            <a:off x="545286" y="1944193"/>
            <a:ext cx="4633413" cy="655979"/>
            <a:chOff x="513756" y="2861055"/>
            <a:chExt cx="4633413" cy="655979"/>
          </a:xfrm>
        </p:grpSpPr>
        <p:pic>
          <p:nvPicPr>
            <p:cNvPr id="1236" name="Picture 12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56" y="2882995"/>
              <a:ext cx="1268078" cy="634039"/>
            </a:xfrm>
            <a:prstGeom prst="rect">
              <a:avLst/>
            </a:prstGeom>
          </p:spPr>
        </p:pic>
        <p:pic>
          <p:nvPicPr>
            <p:cNvPr id="1237" name="Picture 12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951" y="2882994"/>
              <a:ext cx="1268078" cy="634039"/>
            </a:xfrm>
            <a:prstGeom prst="rect">
              <a:avLst/>
            </a:prstGeom>
          </p:spPr>
        </p:pic>
        <p:pic>
          <p:nvPicPr>
            <p:cNvPr id="1238" name="Picture 12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146" y="2861055"/>
              <a:ext cx="1268078" cy="634039"/>
            </a:xfrm>
            <a:prstGeom prst="rect">
              <a:avLst/>
            </a:prstGeom>
          </p:spPr>
        </p:pic>
        <p:pic>
          <p:nvPicPr>
            <p:cNvPr id="1239" name="Picture 12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091" y="2861055"/>
              <a:ext cx="1268078" cy="634039"/>
            </a:xfrm>
            <a:prstGeom prst="rect">
              <a:avLst/>
            </a:prstGeom>
          </p:spPr>
        </p:pic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1DF6ED3-A1D9-4B22-821A-3BC0BD3C7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28" y="1534786"/>
            <a:ext cx="6752358" cy="37039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715BFA-D472-4512-A769-5D18D0DC971A}"/>
              </a:ext>
            </a:extLst>
          </p:cNvPr>
          <p:cNvSpPr/>
          <p:nvPr/>
        </p:nvSpPr>
        <p:spPr>
          <a:xfrm>
            <a:off x="9982199" y="1619250"/>
            <a:ext cx="1847851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645418-2994-4C5B-9D09-AB3F7B756FDF}"/>
              </a:ext>
            </a:extLst>
          </p:cNvPr>
          <p:cNvSpPr/>
          <p:nvPr/>
        </p:nvSpPr>
        <p:spPr>
          <a:xfrm>
            <a:off x="10058400" y="4997043"/>
            <a:ext cx="1771650" cy="19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AA9FF-ED6E-453C-A0D5-3D3FEB9FB144}"/>
              </a:ext>
            </a:extLst>
          </p:cNvPr>
          <p:cNvSpPr/>
          <p:nvPr/>
        </p:nvSpPr>
        <p:spPr>
          <a:xfrm>
            <a:off x="10134599" y="1771650"/>
            <a:ext cx="1847851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FF9933"/>
      </a:dk1>
      <a:lt1>
        <a:srgbClr val="FFFFFF"/>
      </a:lt1>
      <a:dk2>
        <a:srgbClr val="000000"/>
      </a:dk2>
      <a:lt2>
        <a:srgbClr val="808080"/>
      </a:lt2>
      <a:accent1>
        <a:srgbClr val="FFC000"/>
      </a:accent1>
      <a:accent2>
        <a:srgbClr val="00B050"/>
      </a:accent2>
      <a:accent3>
        <a:srgbClr val="FFFFFF"/>
      </a:accent3>
      <a:accent4>
        <a:srgbClr val="CC0099"/>
      </a:accent4>
      <a:accent5>
        <a:srgbClr val="DAEDEF"/>
      </a:accent5>
      <a:accent6>
        <a:srgbClr val="2D2D8A"/>
      </a:accent6>
      <a:hlink>
        <a:srgbClr val="009999"/>
      </a:hlink>
      <a:folHlink>
        <a:srgbClr val="0099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654</Words>
  <Application>Microsoft Office PowerPoint</Application>
  <PresentationFormat>Widescreen</PresentationFormat>
  <Paragraphs>87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2018-present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 corn map</vt:lpstr>
      <vt:lpstr>PowerPoint Presentation</vt:lpstr>
      <vt:lpstr>PowerPoint Presentation</vt:lpstr>
      <vt:lpstr>PowerPoint Presentation</vt:lpstr>
      <vt:lpstr>Explain APSIM?</vt:lpstr>
      <vt:lpstr>PowerPoint Presentation</vt:lpstr>
      <vt:lpstr>90% of site-years had a penalty at sufficient N</vt:lpstr>
      <vt:lpstr>Continuous corn penalty ~10% (0-50%)</vt:lpstr>
      <vt:lpstr>Fishing expedition</vt:lpstr>
      <vt:lpstr>PowerPoint Presentation</vt:lpstr>
      <vt:lpstr>PowerPoint Presentation</vt:lpstr>
      <vt:lpstr>Results</vt:lpstr>
      <vt:lpstr>Results</vt:lpstr>
      <vt:lpstr>Results</vt:lpstr>
      <vt:lpstr>Results</vt:lpstr>
      <vt:lpstr>Noise</vt:lpstr>
      <vt:lpstr>PowerPoint Presentation</vt:lpstr>
      <vt:lpstr>Suite of field msmts</vt:lpstr>
      <vt:lpstr>Yields, root depth, root mass?</vt:lpstr>
      <vt:lpstr>PowerPoint Presentation</vt:lpstr>
      <vt:lpstr>PowerPoint Presentation</vt:lpstr>
      <vt:lpstr>PowerPoint Presentation</vt:lpstr>
      <vt:lpstr>Extras</vt:lpstr>
      <vt:lpstr>PowerPoint Presentation</vt:lpstr>
      <vt:lpstr>PowerPoint Presentation</vt:lpstr>
      <vt:lpstr>8 sites, 151 site-years, modeled nitrate leaching at 150 and 200 kg N application</vt:lpstr>
      <vt:lpstr>Example of undetermined penalty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 Nichols</dc:creator>
  <cp:lastModifiedBy>Virginia Nichols</cp:lastModifiedBy>
  <cp:revision>17</cp:revision>
  <dcterms:created xsi:type="dcterms:W3CDTF">2021-08-12T18:38:17Z</dcterms:created>
  <dcterms:modified xsi:type="dcterms:W3CDTF">2021-08-17T20:45:34Z</dcterms:modified>
</cp:coreProperties>
</file>